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4B_41E988EB.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42_81EF91FB.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33_6F74231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8"/>
  </p:notesMasterIdLst>
  <p:sldIdLst>
    <p:sldId id="256" r:id="rId5"/>
    <p:sldId id="259" r:id="rId6"/>
    <p:sldId id="318" r:id="rId7"/>
    <p:sldId id="334" r:id="rId8"/>
    <p:sldId id="335" r:id="rId9"/>
    <p:sldId id="336" r:id="rId10"/>
    <p:sldId id="337" r:id="rId11"/>
    <p:sldId id="338" r:id="rId12"/>
    <p:sldId id="346" r:id="rId13"/>
    <p:sldId id="331" r:id="rId14"/>
    <p:sldId id="319" r:id="rId15"/>
    <p:sldId id="332" r:id="rId16"/>
    <p:sldId id="340" r:id="rId17"/>
    <p:sldId id="341" r:id="rId18"/>
    <p:sldId id="343" r:id="rId19"/>
    <p:sldId id="342" r:id="rId20"/>
    <p:sldId id="344" r:id="rId21"/>
    <p:sldId id="345" r:id="rId22"/>
    <p:sldId id="317" r:id="rId23"/>
    <p:sldId id="281" r:id="rId24"/>
    <p:sldId id="320" r:id="rId25"/>
    <p:sldId id="321" r:id="rId26"/>
    <p:sldId id="322" r:id="rId27"/>
    <p:sldId id="323" r:id="rId28"/>
    <p:sldId id="324" r:id="rId29"/>
    <p:sldId id="325" r:id="rId30"/>
    <p:sldId id="326" r:id="rId31"/>
    <p:sldId id="327" r:id="rId32"/>
    <p:sldId id="328" r:id="rId33"/>
    <p:sldId id="329" r:id="rId34"/>
    <p:sldId id="347" r:id="rId35"/>
    <p:sldId id="348" r:id="rId36"/>
    <p:sldId id="307" r:id="rId37"/>
  </p:sldIdLst>
  <p:sldSz cx="9144000" cy="5143500" type="screen16x9"/>
  <p:notesSz cx="6858000" cy="9144000"/>
  <p:embeddedFontLst>
    <p:embeddedFont>
      <p:font typeface="Nunito" pitchFamily="2" charset="0"/>
      <p:regular r:id="rId39"/>
      <p:bold r:id="rId40"/>
      <p:italic r:id="rId41"/>
      <p:boldItalic r:id="rId42"/>
    </p:embeddedFont>
    <p:embeddedFont>
      <p:font typeface="Questrial"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4EB874-BB51-CC46-FB59-C44CB9A57D72}" name="Hubert Ruczyński" initials="HR" userId="88f5ae79448d9369" providerId="Windows Live"/>
  <p188:author id="{E720E4C1-DD08-00C1-ABA6-D680534E90A0}" name="Ruczyński Hubert (STUD)" initials="RH(" userId="Ruczyński Hubert (STUD)" providerId="None"/>
  <p188:author id="{FD9F7ECD-E4CA-5B83-791C-A9D3A9719280}" name="Gość" initials="Go" userId="S::urn:spo:anon#ba2c161e4164b9687dc1cb478000dfd38d54d731b1fa57a74e67dda2d533c646::" providerId="AD"/>
  <p188:author id="{5E1D34DA-8208-F600-EE62-1E6713E0C0F7}" name="Ruczyński Hubert (STUD)" initials="RH(" userId="S::01151402@pw.edu.pl::35753aab-0d69-494c-b54d-f9fed967c656" providerId="AD"/>
  <p188:author id="{A6DFECE0-391B-3AA7-426F-AEFE5FB951D5}" name="Gość" initials="Go" userId="Gość"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4533D"/>
    <a:srgbClr val="7C843C"/>
    <a:srgbClr val="D6E29C"/>
    <a:srgbClr val="AFC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10E99-A493-4C96-9156-4A4489814519}" v="18" dt="2023-11-13T23:31:45.793"/>
    <p1510:client id="{35148D82-BEA9-4012-AF19-8F4627AF9049}" v="14" dt="2023-11-14T20:35:43.910"/>
    <p1510:client id="{46706B57-18D1-43C2-8095-934D5930EB68}" v="70" dt="2023-11-15T08:38:56.820"/>
    <p1510:client id="{8B52E946-E8F6-4D05-A340-903B79216D96}" v="235" dt="2023-11-14T21:25:45.358"/>
    <p1510:client id="{8EED8D73-5D11-433B-B5DC-0605C47C2390}" v="25" dt="2023-11-14T17:42:33.641"/>
  </p1510:revLst>
</p1510:revInfo>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ść" providerId="Windows Live" clId="Web-{A2BC6BF4-533D-43A0-A42E-BED0FF4EC7C7}"/>
    <pc:docChg chg="addSld modSld sldOrd">
      <pc:chgData name="Gość" userId="" providerId="Windows Live" clId="Web-{A2BC6BF4-533D-43A0-A42E-BED0FF4EC7C7}" dt="2023-10-25T10:44:26.289" v="26"/>
      <pc:docMkLst>
        <pc:docMk/>
      </pc:docMkLst>
      <pc:sldChg chg="ord">
        <pc:chgData name="Gość" userId="" providerId="Windows Live" clId="Web-{A2BC6BF4-533D-43A0-A42E-BED0FF4EC7C7}" dt="2023-10-25T09:06:56.568" v="0"/>
        <pc:sldMkLst>
          <pc:docMk/>
          <pc:sldMk cId="4250926043" sldId="319"/>
        </pc:sldMkLst>
      </pc:sldChg>
      <pc:sldChg chg="addSp delSp modSp add replId modNotes">
        <pc:chgData name="Gość" userId="" providerId="Windows Live" clId="Web-{A2BC6BF4-533D-43A0-A42E-BED0FF4EC7C7}" dt="2023-10-25T10:44:26.289" v="26"/>
        <pc:sldMkLst>
          <pc:docMk/>
          <pc:sldMk cId="647589696" sldId="346"/>
        </pc:sldMkLst>
        <pc:spChg chg="add del mod">
          <ac:chgData name="Gość" userId="" providerId="Windows Live" clId="Web-{A2BC6BF4-533D-43A0-A42E-BED0FF4EC7C7}" dt="2023-10-25T10:44:26.289" v="26"/>
          <ac:spMkLst>
            <pc:docMk/>
            <pc:sldMk cId="647589696" sldId="346"/>
            <ac:spMk id="3" creationId="{2A9EF562-1EC4-810A-F31C-8A64877FEDB3}"/>
          </ac:spMkLst>
        </pc:spChg>
        <pc:spChg chg="add del mod">
          <ac:chgData name="Gość" userId="" providerId="Windows Live" clId="Web-{A2BC6BF4-533D-43A0-A42E-BED0FF4EC7C7}" dt="2023-10-25T10:44:21.383" v="25"/>
          <ac:spMkLst>
            <pc:docMk/>
            <pc:sldMk cId="647589696" sldId="346"/>
            <ac:spMk id="5" creationId="{24EC3273-CFD7-BE6B-514C-F419BFE6722A}"/>
          </ac:spMkLst>
        </pc:spChg>
        <pc:spChg chg="del">
          <ac:chgData name="Gość" userId="" providerId="Windows Live" clId="Web-{A2BC6BF4-533D-43A0-A42E-BED0FF4EC7C7}" dt="2023-10-25T10:43:49.709" v="10"/>
          <ac:spMkLst>
            <pc:docMk/>
            <pc:sldMk cId="647589696" sldId="346"/>
            <ac:spMk id="194" creationId="{00000000-0000-0000-0000-000000000000}"/>
          </ac:spMkLst>
        </pc:spChg>
        <pc:spChg chg="mod">
          <ac:chgData name="Gość" userId="" providerId="Windows Live" clId="Web-{A2BC6BF4-533D-43A0-A42E-BED0FF4EC7C7}" dt="2023-10-25T10:44:10.710" v="23" actId="20577"/>
          <ac:spMkLst>
            <pc:docMk/>
            <pc:sldMk cId="647589696" sldId="346"/>
            <ac:spMk id="195" creationId="{00000000-0000-0000-0000-000000000000}"/>
          </ac:spMkLst>
        </pc:spChg>
        <pc:spChg chg="del">
          <ac:chgData name="Gość" userId="" providerId="Windows Live" clId="Web-{A2BC6BF4-533D-43A0-A42E-BED0FF4EC7C7}" dt="2023-10-25T10:43:51.881" v="11"/>
          <ac:spMkLst>
            <pc:docMk/>
            <pc:sldMk cId="647589696" sldId="346"/>
            <ac:spMk id="196" creationId="{00000000-0000-0000-0000-000000000000}"/>
          </ac:spMkLst>
        </pc:spChg>
      </pc:sldChg>
    </pc:docChg>
  </pc:docChgLst>
  <pc:docChgLst>
    <pc:chgData name="Gość" providerId="Windows Live" clId="Web-{4319F5F2-393E-4F54-858D-1CD5F02DF00E}"/>
    <pc:docChg chg="sldOrd">
      <pc:chgData name="Gość" userId="" providerId="Windows Live" clId="Web-{4319F5F2-393E-4F54-858D-1CD5F02DF00E}" dt="2023-11-10T08:18:28.565" v="1"/>
      <pc:docMkLst>
        <pc:docMk/>
      </pc:docMkLst>
      <pc:sldChg chg="ord">
        <pc:chgData name="Gość" userId="" providerId="Windows Live" clId="Web-{4319F5F2-393E-4F54-858D-1CD5F02DF00E}" dt="2023-11-10T08:18:28.565" v="1"/>
        <pc:sldMkLst>
          <pc:docMk/>
          <pc:sldMk cId="1105823979" sldId="331"/>
        </pc:sldMkLst>
      </pc:sldChg>
      <pc:sldChg chg="ord">
        <pc:chgData name="Gość" userId="" providerId="Windows Live" clId="Web-{4319F5F2-393E-4F54-858D-1CD5F02DF00E}" dt="2023-11-10T08:15:17.981" v="0"/>
        <pc:sldMkLst>
          <pc:docMk/>
          <pc:sldMk cId="281733505" sldId="341"/>
        </pc:sldMkLst>
      </pc:sldChg>
    </pc:docChg>
  </pc:docChgLst>
  <pc:docChgLst>
    <pc:chgData name="Hubert Ruczyński" userId="88f5ae79448d9369" providerId="LiveId" clId="{8EED8D73-5D11-433B-B5DC-0605C47C2390}"/>
    <pc:docChg chg="undo custSel addSld modSld">
      <pc:chgData name="Hubert Ruczyński" userId="88f5ae79448d9369" providerId="LiveId" clId="{8EED8D73-5D11-433B-B5DC-0605C47C2390}" dt="2023-11-14T17:42:32.823" v="2515" actId="20578"/>
      <pc:docMkLst>
        <pc:docMk/>
      </pc:docMkLst>
      <pc:sldChg chg="modSp mod modAnim modNotesTx">
        <pc:chgData name="Hubert Ruczyński" userId="88f5ae79448d9369" providerId="LiveId" clId="{8EED8D73-5D11-433B-B5DC-0605C47C2390}" dt="2023-11-13T11:24:33.432" v="2507"/>
        <pc:sldMkLst>
          <pc:docMk/>
          <pc:sldMk cId="3829421528" sldId="281"/>
        </pc:sldMkLst>
        <pc:spChg chg="mod">
          <ac:chgData name="Hubert Ruczyński" userId="88f5ae79448d9369" providerId="LiveId" clId="{8EED8D73-5D11-433B-B5DC-0605C47C2390}" dt="2023-11-13T11:24:25.179" v="2505" actId="20577"/>
          <ac:spMkLst>
            <pc:docMk/>
            <pc:sldMk cId="3829421528" sldId="281"/>
            <ac:spMk id="162" creationId="{00000000-0000-0000-0000-000000000000}"/>
          </ac:spMkLst>
        </pc:spChg>
      </pc:sldChg>
      <pc:sldChg chg="modNotesTx">
        <pc:chgData name="Hubert Ruczyński" userId="88f5ae79448d9369" providerId="LiveId" clId="{8EED8D73-5D11-433B-B5DC-0605C47C2390}" dt="2023-11-13T11:15:37.862" v="2463" actId="20577"/>
        <pc:sldMkLst>
          <pc:docMk/>
          <pc:sldMk cId="1869882143" sldId="307"/>
        </pc:sldMkLst>
      </pc:sldChg>
      <pc:sldChg chg="modSp mod modNotesTx">
        <pc:chgData name="Hubert Ruczyński" userId="88f5ae79448d9369" providerId="LiveId" clId="{8EED8D73-5D11-433B-B5DC-0605C47C2390}" dt="2023-11-14T17:42:32.823" v="2515" actId="20578"/>
        <pc:sldMkLst>
          <pc:docMk/>
          <pc:sldMk cId="2324369637" sldId="317"/>
        </pc:sldMkLst>
        <pc:spChg chg="mod">
          <ac:chgData name="Hubert Ruczyński" userId="88f5ae79448d9369" providerId="LiveId" clId="{8EED8D73-5D11-433B-B5DC-0605C47C2390}" dt="2023-11-14T17:42:32.823" v="2515" actId="20578"/>
          <ac:spMkLst>
            <pc:docMk/>
            <pc:sldMk cId="2324369637" sldId="317"/>
            <ac:spMk id="195" creationId="{00000000-0000-0000-0000-000000000000}"/>
          </ac:spMkLst>
        </pc:spChg>
      </pc:sldChg>
      <pc:sldChg chg="addSp modSp mod modAnim modNotesTx">
        <pc:chgData name="Hubert Ruczyński" userId="88f5ae79448d9369" providerId="LiveId" clId="{8EED8D73-5D11-433B-B5DC-0605C47C2390}" dt="2023-11-13T11:24:36.786" v="2508"/>
        <pc:sldMkLst>
          <pc:docMk/>
          <pc:sldMk cId="2993054083" sldId="320"/>
        </pc:sldMkLst>
        <pc:spChg chg="add mod">
          <ac:chgData name="Hubert Ruczyński" userId="88f5ae79448d9369" providerId="LiveId" clId="{8EED8D73-5D11-433B-B5DC-0605C47C2390}" dt="2023-11-13T10:27:00.979" v="648" actId="1076"/>
          <ac:spMkLst>
            <pc:docMk/>
            <pc:sldMk cId="2993054083" sldId="320"/>
            <ac:spMk id="2" creationId="{AC0DABE9-EA39-82BD-74AC-8F812C8FD1F4}"/>
          </ac:spMkLst>
        </pc:spChg>
      </pc:sldChg>
      <pc:sldChg chg="modNotesTx">
        <pc:chgData name="Hubert Ruczyński" userId="88f5ae79448d9369" providerId="LiveId" clId="{8EED8D73-5D11-433B-B5DC-0605C47C2390}" dt="2023-11-13T10:33:56.288" v="681" actId="20577"/>
        <pc:sldMkLst>
          <pc:docMk/>
          <pc:sldMk cId="1668817176" sldId="321"/>
        </pc:sldMkLst>
      </pc:sldChg>
      <pc:sldChg chg="modSp mod">
        <pc:chgData name="Hubert Ruczyński" userId="88f5ae79448d9369" providerId="LiveId" clId="{8EED8D73-5D11-433B-B5DC-0605C47C2390}" dt="2023-11-13T10:48:10.400" v="974" actId="14100"/>
        <pc:sldMkLst>
          <pc:docMk/>
          <pc:sldMk cId="2379944598" sldId="328"/>
        </pc:sldMkLst>
        <pc:spChg chg="mod">
          <ac:chgData name="Hubert Ruczyński" userId="88f5ae79448d9369" providerId="LiveId" clId="{8EED8D73-5D11-433B-B5DC-0605C47C2390}" dt="2023-11-13T10:48:06.071" v="973" actId="20577"/>
          <ac:spMkLst>
            <pc:docMk/>
            <pc:sldMk cId="2379944598" sldId="328"/>
            <ac:spMk id="158" creationId="{00000000-0000-0000-0000-000000000000}"/>
          </ac:spMkLst>
        </pc:spChg>
        <pc:cxnChg chg="mod">
          <ac:chgData name="Hubert Ruczyński" userId="88f5ae79448d9369" providerId="LiveId" clId="{8EED8D73-5D11-433B-B5DC-0605C47C2390}" dt="2023-11-13T10:48:10.400" v="974" actId="14100"/>
          <ac:cxnSpMkLst>
            <pc:docMk/>
            <pc:sldMk cId="2379944598" sldId="328"/>
            <ac:cxnSpMk id="166" creationId="{00000000-0000-0000-0000-000000000000}"/>
          </ac:cxnSpMkLst>
        </pc:cxnChg>
      </pc:sldChg>
      <pc:sldChg chg="addSp delSp modSp mod modAnim modNotesTx">
        <pc:chgData name="Hubert Ruczyński" userId="88f5ae79448d9369" providerId="LiveId" clId="{8EED8D73-5D11-433B-B5DC-0605C47C2390}" dt="2023-11-13T11:24:07.042" v="2495"/>
        <pc:sldMkLst>
          <pc:docMk/>
          <pc:sldMk cId="4242922894" sldId="329"/>
        </pc:sldMkLst>
        <pc:spChg chg="mod">
          <ac:chgData name="Hubert Ruczyński" userId="88f5ae79448d9369" providerId="LiveId" clId="{8EED8D73-5D11-433B-B5DC-0605C47C2390}" dt="2023-11-13T11:16:10.013" v="2477" actId="20577"/>
          <ac:spMkLst>
            <pc:docMk/>
            <pc:sldMk cId="4242922894" sldId="329"/>
            <ac:spMk id="158" creationId="{00000000-0000-0000-0000-000000000000}"/>
          </ac:spMkLst>
        </pc:spChg>
        <pc:picChg chg="add mod">
          <ac:chgData name="Hubert Ruczyński" userId="88f5ae79448d9369" providerId="LiveId" clId="{8EED8D73-5D11-433B-B5DC-0605C47C2390}" dt="2023-11-13T11:16:45.444" v="2485" actId="1076"/>
          <ac:picMkLst>
            <pc:docMk/>
            <pc:sldMk cId="4242922894" sldId="329"/>
            <ac:picMk id="4" creationId="{4A37F2B3-0F47-D447-A485-F86AB6D50670}"/>
          </ac:picMkLst>
        </pc:picChg>
        <pc:picChg chg="add del mod">
          <ac:chgData name="Hubert Ruczyński" userId="88f5ae79448d9369" providerId="LiveId" clId="{8EED8D73-5D11-433B-B5DC-0605C47C2390}" dt="2023-11-13T10:41:58.677" v="723" actId="478"/>
          <ac:picMkLst>
            <pc:docMk/>
            <pc:sldMk cId="4242922894" sldId="329"/>
            <ac:picMk id="6" creationId="{030513D3-02F9-EEA9-B4CD-CCE03158ED8C}"/>
          </ac:picMkLst>
        </pc:picChg>
        <pc:picChg chg="add del mod">
          <ac:chgData name="Hubert Ruczyński" userId="88f5ae79448d9369" providerId="LiveId" clId="{8EED8D73-5D11-433B-B5DC-0605C47C2390}" dt="2023-11-13T10:42:40.444" v="733" actId="478"/>
          <ac:picMkLst>
            <pc:docMk/>
            <pc:sldMk cId="4242922894" sldId="329"/>
            <ac:picMk id="8" creationId="{49744029-8C32-44CB-3D9D-38E8D61AF76E}"/>
          </ac:picMkLst>
        </pc:picChg>
        <pc:picChg chg="add del mod">
          <ac:chgData name="Hubert Ruczyński" userId="88f5ae79448d9369" providerId="LiveId" clId="{8EED8D73-5D11-433B-B5DC-0605C47C2390}" dt="2023-11-13T10:45:07.469" v="783" actId="478"/>
          <ac:picMkLst>
            <pc:docMk/>
            <pc:sldMk cId="4242922894" sldId="329"/>
            <ac:picMk id="10" creationId="{ED19B940-C783-16DC-F93E-3F672AC7F0BA}"/>
          </ac:picMkLst>
        </pc:picChg>
        <pc:picChg chg="add mod">
          <ac:chgData name="Hubert Ruczyński" userId="88f5ae79448d9369" providerId="LiveId" clId="{8EED8D73-5D11-433B-B5DC-0605C47C2390}" dt="2023-11-13T11:16:47.130" v="2486" actId="1076"/>
          <ac:picMkLst>
            <pc:docMk/>
            <pc:sldMk cId="4242922894" sldId="329"/>
            <ac:picMk id="12" creationId="{9B635BDD-8B82-06F2-EF6A-187CD3DD9F0B}"/>
          </ac:picMkLst>
        </pc:picChg>
        <pc:cxnChg chg="mod">
          <ac:chgData name="Hubert Ruczyński" userId="88f5ae79448d9369" providerId="LiveId" clId="{8EED8D73-5D11-433B-B5DC-0605C47C2390}" dt="2023-11-13T11:16:16.903" v="2479" actId="14100"/>
          <ac:cxnSpMkLst>
            <pc:docMk/>
            <pc:sldMk cId="4242922894" sldId="329"/>
            <ac:cxnSpMk id="166" creationId="{00000000-0000-0000-0000-000000000000}"/>
          </ac:cxnSpMkLst>
        </pc:cxnChg>
      </pc:sldChg>
      <pc:sldChg chg="modSp mod">
        <pc:chgData name="Hubert Ruczyński" userId="88f5ae79448d9369" providerId="LiveId" clId="{8EED8D73-5D11-433B-B5DC-0605C47C2390}" dt="2023-11-13T16:10:20.264" v="2509" actId="207"/>
        <pc:sldMkLst>
          <pc:docMk/>
          <pc:sldMk cId="1105823979" sldId="331"/>
        </pc:sldMkLst>
        <pc:spChg chg="mod">
          <ac:chgData name="Hubert Ruczyński" userId="88f5ae79448d9369" providerId="LiveId" clId="{8EED8D73-5D11-433B-B5DC-0605C47C2390}" dt="2023-11-13T16:10:20.264" v="2509" actId="207"/>
          <ac:spMkLst>
            <pc:docMk/>
            <pc:sldMk cId="1105823979" sldId="331"/>
            <ac:spMk id="162" creationId="{00000000-0000-0000-0000-000000000000}"/>
          </ac:spMkLst>
        </pc:spChg>
      </pc:sldChg>
      <pc:sldChg chg="delSp mod">
        <pc:chgData name="Hubert Ruczyński" userId="88f5ae79448d9369" providerId="LiveId" clId="{8EED8D73-5D11-433B-B5DC-0605C47C2390}" dt="2023-11-13T16:10:53.668" v="2510" actId="478"/>
        <pc:sldMkLst>
          <pc:docMk/>
          <pc:sldMk cId="3692735917" sldId="336"/>
        </pc:sldMkLst>
        <pc:spChg chg="del">
          <ac:chgData name="Hubert Ruczyński" userId="88f5ae79448d9369" providerId="LiveId" clId="{8EED8D73-5D11-433B-B5DC-0605C47C2390}" dt="2023-11-13T16:10:53.668" v="2510" actId="478"/>
          <ac:spMkLst>
            <pc:docMk/>
            <pc:sldMk cId="3692735917" sldId="336"/>
            <ac:spMk id="162" creationId="{00000000-0000-0000-0000-000000000000}"/>
          </ac:spMkLst>
        </pc:spChg>
      </pc:sldChg>
      <pc:sldChg chg="modSp mod">
        <pc:chgData name="Hubert Ruczyński" userId="88f5ae79448d9369" providerId="LiveId" clId="{8EED8D73-5D11-433B-B5DC-0605C47C2390}" dt="2023-10-25T09:08:06.921" v="1" actId="1076"/>
        <pc:sldMkLst>
          <pc:docMk/>
          <pc:sldMk cId="281733505" sldId="341"/>
        </pc:sldMkLst>
        <pc:picChg chg="mod">
          <ac:chgData name="Hubert Ruczyński" userId="88f5ae79448d9369" providerId="LiveId" clId="{8EED8D73-5D11-433B-B5DC-0605C47C2390}" dt="2023-10-25T09:08:06.921" v="1" actId="1076"/>
          <ac:picMkLst>
            <pc:docMk/>
            <pc:sldMk cId="281733505" sldId="341"/>
            <ac:picMk id="2" creationId="{E34EF0A9-B863-6D0C-A386-5E4F88361115}"/>
          </ac:picMkLst>
        </pc:picChg>
      </pc:sldChg>
      <pc:sldChg chg="modSp mod">
        <pc:chgData name="Hubert Ruczyński" userId="88f5ae79448d9369" providerId="LiveId" clId="{8EED8D73-5D11-433B-B5DC-0605C47C2390}" dt="2023-10-31T08:43:00.808" v="2" actId="14100"/>
        <pc:sldMkLst>
          <pc:docMk/>
          <pc:sldMk cId="647589696" sldId="346"/>
        </pc:sldMkLst>
        <pc:spChg chg="mod">
          <ac:chgData name="Hubert Ruczyński" userId="88f5ae79448d9369" providerId="LiveId" clId="{8EED8D73-5D11-433B-B5DC-0605C47C2390}" dt="2023-10-31T08:43:00.808" v="2" actId="14100"/>
          <ac:spMkLst>
            <pc:docMk/>
            <pc:sldMk cId="647589696" sldId="346"/>
            <ac:spMk id="195" creationId="{00000000-0000-0000-0000-000000000000}"/>
          </ac:spMkLst>
        </pc:spChg>
      </pc:sldChg>
      <pc:sldChg chg="delSp modSp add mod modNotesTx">
        <pc:chgData name="Hubert Ruczyński" userId="88f5ae79448d9369" providerId="LiveId" clId="{8EED8D73-5D11-433B-B5DC-0605C47C2390}" dt="2023-11-13T10:52:42.912" v="1369" actId="20577"/>
        <pc:sldMkLst>
          <pc:docMk/>
          <pc:sldMk cId="3677865875" sldId="347"/>
        </pc:sldMkLst>
        <pc:spChg chg="mod">
          <ac:chgData name="Hubert Ruczyński" userId="88f5ae79448d9369" providerId="LiveId" clId="{8EED8D73-5D11-433B-B5DC-0605C47C2390}" dt="2023-11-13T10:50:21.025" v="1252" actId="20577"/>
          <ac:spMkLst>
            <pc:docMk/>
            <pc:sldMk cId="3677865875" sldId="347"/>
            <ac:spMk id="158" creationId="{00000000-0000-0000-0000-000000000000}"/>
          </ac:spMkLst>
        </pc:spChg>
        <pc:picChg chg="del">
          <ac:chgData name="Hubert Ruczyński" userId="88f5ae79448d9369" providerId="LiveId" clId="{8EED8D73-5D11-433B-B5DC-0605C47C2390}" dt="2023-11-13T10:42:39.139" v="732" actId="478"/>
          <ac:picMkLst>
            <pc:docMk/>
            <pc:sldMk cId="3677865875" sldId="347"/>
            <ac:picMk id="4" creationId="{4A37F2B3-0F47-D447-A485-F86AB6D50670}"/>
          </ac:picMkLst>
        </pc:picChg>
        <pc:picChg chg="mod">
          <ac:chgData name="Hubert Ruczyński" userId="88f5ae79448d9369" providerId="LiveId" clId="{8EED8D73-5D11-433B-B5DC-0605C47C2390}" dt="2023-11-13T10:47:37.293" v="955" actId="1076"/>
          <ac:picMkLst>
            <pc:docMk/>
            <pc:sldMk cId="3677865875" sldId="347"/>
            <ac:picMk id="8" creationId="{49744029-8C32-44CB-3D9D-38E8D61AF76E}"/>
          </ac:picMkLst>
        </pc:picChg>
        <pc:cxnChg chg="mod">
          <ac:chgData name="Hubert Ruczyński" userId="88f5ae79448d9369" providerId="LiveId" clId="{8EED8D73-5D11-433B-B5DC-0605C47C2390}" dt="2023-11-13T10:50:31.088" v="1254" actId="14100"/>
          <ac:cxnSpMkLst>
            <pc:docMk/>
            <pc:sldMk cId="3677865875" sldId="347"/>
            <ac:cxnSpMk id="166" creationId="{00000000-0000-0000-0000-000000000000}"/>
          </ac:cxnSpMkLst>
        </pc:cxnChg>
      </pc:sldChg>
      <pc:sldChg chg="addSp delSp modSp add mod modAnim modNotesTx">
        <pc:chgData name="Hubert Ruczyński" userId="88f5ae79448d9369" providerId="LiveId" clId="{8EED8D73-5D11-433B-B5DC-0605C47C2390}" dt="2023-11-13T11:24:00.203" v="2494"/>
        <pc:sldMkLst>
          <pc:docMk/>
          <pc:sldMk cId="2599626703" sldId="348"/>
        </pc:sldMkLst>
        <pc:spChg chg="add mod">
          <ac:chgData name="Hubert Ruczyński" userId="88f5ae79448d9369" providerId="LiveId" clId="{8EED8D73-5D11-433B-B5DC-0605C47C2390}" dt="2023-11-13T11:13:26.394" v="2186" actId="20577"/>
          <ac:spMkLst>
            <pc:docMk/>
            <pc:sldMk cId="2599626703" sldId="348"/>
            <ac:spMk id="3" creationId="{1E11A15D-2220-585C-B459-86CE7FF0FACF}"/>
          </ac:spMkLst>
        </pc:spChg>
        <pc:spChg chg="mod">
          <ac:chgData name="Hubert Ruczyński" userId="88f5ae79448d9369" providerId="LiveId" clId="{8EED8D73-5D11-433B-B5DC-0605C47C2390}" dt="2023-11-13T10:54:33.144" v="1377" actId="20577"/>
          <ac:spMkLst>
            <pc:docMk/>
            <pc:sldMk cId="2599626703" sldId="348"/>
            <ac:spMk id="158" creationId="{00000000-0000-0000-0000-000000000000}"/>
          </ac:spMkLst>
        </pc:spChg>
        <pc:picChg chg="del">
          <ac:chgData name="Hubert Ruczyński" userId="88f5ae79448d9369" providerId="LiveId" clId="{8EED8D73-5D11-433B-B5DC-0605C47C2390}" dt="2023-11-13T10:54:38.368" v="1379" actId="478"/>
          <ac:picMkLst>
            <pc:docMk/>
            <pc:sldMk cId="2599626703" sldId="348"/>
            <ac:picMk id="8" creationId="{49744029-8C32-44CB-3D9D-38E8D61AF76E}"/>
          </ac:picMkLst>
        </pc:picChg>
        <pc:cxnChg chg="mod">
          <ac:chgData name="Hubert Ruczyński" userId="88f5ae79448d9369" providerId="LiveId" clId="{8EED8D73-5D11-433B-B5DC-0605C47C2390}" dt="2023-11-13T10:54:37.167" v="1378" actId="14100"/>
          <ac:cxnSpMkLst>
            <pc:docMk/>
            <pc:sldMk cId="2599626703" sldId="348"/>
            <ac:cxnSpMk id="166" creationId="{00000000-0000-0000-0000-000000000000}"/>
          </ac:cxnSpMkLst>
        </pc:cxnChg>
      </pc:sldChg>
    </pc:docChg>
  </pc:docChgLst>
  <pc:docChgLst>
    <pc:chgData name="Gość" providerId="Windows Live" clId="Web-{B47CCFA5-7845-4D50-9629-89E06BFBC878}"/>
    <pc:docChg chg="addSld delSld modSld sldOrd">
      <pc:chgData name="Gość" userId="" providerId="Windows Live" clId="Web-{B47CCFA5-7845-4D50-9629-89E06BFBC878}" dt="2023-10-16T20:57:04.841" v="187" actId="14100"/>
      <pc:docMkLst>
        <pc:docMk/>
      </pc:docMkLst>
      <pc:sldChg chg="new del">
        <pc:chgData name="Gość" userId="" providerId="Windows Live" clId="Web-{B47CCFA5-7845-4D50-9629-89E06BFBC878}" dt="2023-10-16T20:45:00.677" v="130"/>
        <pc:sldMkLst>
          <pc:docMk/>
          <pc:sldMk cId="4105806012" sldId="333"/>
        </pc:sldMkLst>
      </pc:sldChg>
      <pc:sldChg chg="addSp modSp add replId">
        <pc:chgData name="Gość" userId="" providerId="Windows Live" clId="Web-{B47CCFA5-7845-4D50-9629-89E06BFBC878}" dt="2023-10-16T20:44:46.614" v="127" actId="20577"/>
        <pc:sldMkLst>
          <pc:docMk/>
          <pc:sldMk cId="517399691" sldId="334"/>
        </pc:sldMkLst>
        <pc:spChg chg="add mod">
          <ac:chgData name="Gość" userId="" providerId="Windows Live" clId="Web-{B47CCFA5-7845-4D50-9629-89E06BFBC878}" dt="2023-10-16T20:44:35.958" v="123" actId="20577"/>
          <ac:spMkLst>
            <pc:docMk/>
            <pc:sldMk cId="517399691" sldId="334"/>
            <ac:spMk id="7" creationId="{78A8EC75-C5AD-7714-5A90-2725EA41B38B}"/>
          </ac:spMkLst>
        </pc:spChg>
        <pc:spChg chg="add mod">
          <ac:chgData name="Gość" userId="" providerId="Windows Live" clId="Web-{B47CCFA5-7845-4D50-9629-89E06BFBC878}" dt="2023-10-16T20:44:43.567" v="125" actId="20577"/>
          <ac:spMkLst>
            <pc:docMk/>
            <pc:sldMk cId="517399691" sldId="334"/>
            <ac:spMk id="8" creationId="{31E28DA4-979B-2017-2D11-B6257A82419A}"/>
          </ac:spMkLst>
        </pc:spChg>
        <pc:spChg chg="add mod">
          <ac:chgData name="Gość" userId="" providerId="Windows Live" clId="Web-{B47CCFA5-7845-4D50-9629-89E06BFBC878}" dt="2023-10-16T20:44:46.614" v="127" actId="20577"/>
          <ac:spMkLst>
            <pc:docMk/>
            <pc:sldMk cId="517399691" sldId="334"/>
            <ac:spMk id="9" creationId="{FD3FAF40-9F3F-7AFA-3F3D-BE04179162EC}"/>
          </ac:spMkLst>
        </pc:spChg>
        <pc:spChg chg="mod">
          <ac:chgData name="Gość" userId="" providerId="Windows Live" clId="Web-{B47CCFA5-7845-4D50-9629-89E06BFBC878}" dt="2023-10-16T20:36:58.022" v="9" actId="20577"/>
          <ac:spMkLst>
            <pc:docMk/>
            <pc:sldMk cId="517399691" sldId="334"/>
            <ac:spMk id="158" creationId="{00000000-0000-0000-0000-000000000000}"/>
          </ac:spMkLst>
        </pc:spChg>
        <pc:spChg chg="mod">
          <ac:chgData name="Gość" userId="" providerId="Windows Live" clId="Web-{B47CCFA5-7845-4D50-9629-89E06BFBC878}" dt="2023-10-16T20:38:56.104" v="40" actId="20577"/>
          <ac:spMkLst>
            <pc:docMk/>
            <pc:sldMk cId="517399691" sldId="334"/>
            <ac:spMk id="162" creationId="{00000000-0000-0000-0000-000000000000}"/>
          </ac:spMkLst>
        </pc:spChg>
        <pc:picChg chg="add mod">
          <ac:chgData name="Gość" userId="" providerId="Windows Live" clId="Web-{B47CCFA5-7845-4D50-9629-89E06BFBC878}" dt="2023-10-16T20:39:20.839" v="49" actId="1076"/>
          <ac:picMkLst>
            <pc:docMk/>
            <pc:sldMk cId="517399691" sldId="334"/>
            <ac:picMk id="2" creationId="{ADE3A0F9-D7FC-CA68-70CD-FE7150C3F2E7}"/>
          </ac:picMkLst>
        </pc:picChg>
        <pc:picChg chg="add mod">
          <ac:chgData name="Gość" userId="" providerId="Windows Live" clId="Web-{B47CCFA5-7845-4D50-9629-89E06BFBC878}" dt="2023-10-16T20:39:14.995" v="48" actId="1076"/>
          <ac:picMkLst>
            <pc:docMk/>
            <pc:sldMk cId="517399691" sldId="334"/>
            <ac:picMk id="3" creationId="{97B97BB1-93A7-9146-7269-3C8703D4150E}"/>
          </ac:picMkLst>
        </pc:picChg>
        <pc:picChg chg="add mod">
          <ac:chgData name="Gość" userId="" providerId="Windows Live" clId="Web-{B47CCFA5-7845-4D50-9629-89E06BFBC878}" dt="2023-10-16T20:40:49.873" v="63" actId="1076"/>
          <ac:picMkLst>
            <pc:docMk/>
            <pc:sldMk cId="517399691" sldId="334"/>
            <ac:picMk id="4" creationId="{2DD0C837-AD28-D46C-3B68-7DAC1D36CAEE}"/>
          </ac:picMkLst>
        </pc:picChg>
        <pc:picChg chg="add mod">
          <ac:chgData name="Gość" userId="" providerId="Windows Live" clId="Web-{B47CCFA5-7845-4D50-9629-89E06BFBC878}" dt="2023-10-16T20:43:44.081" v="116" actId="1076"/>
          <ac:picMkLst>
            <pc:docMk/>
            <pc:sldMk cId="517399691" sldId="334"/>
            <ac:picMk id="5" creationId="{20E30A1B-DD8B-D08C-1470-2F4DDD32D0A4}"/>
          </ac:picMkLst>
        </pc:picChg>
        <pc:picChg chg="add mod">
          <ac:chgData name="Gość" userId="" providerId="Windows Live" clId="Web-{B47CCFA5-7845-4D50-9629-89E06BFBC878}" dt="2023-10-16T20:43:38.800" v="115" actId="1076"/>
          <ac:picMkLst>
            <pc:docMk/>
            <pc:sldMk cId="517399691" sldId="334"/>
            <ac:picMk id="6" creationId="{240DD9C9-E9A6-0AE3-9ADC-8688039B6D2F}"/>
          </ac:picMkLst>
        </pc:picChg>
      </pc:sldChg>
      <pc:sldChg chg="addSp modSp add ord replId">
        <pc:chgData name="Gość" userId="" providerId="Windows Live" clId="Web-{B47CCFA5-7845-4D50-9629-89E06BFBC878}" dt="2023-10-16T20:54:04.804" v="158" actId="1076"/>
        <pc:sldMkLst>
          <pc:docMk/>
          <pc:sldMk cId="3863076597" sldId="335"/>
        </pc:sldMkLst>
        <pc:spChg chg="mod">
          <ac:chgData name="Gość" userId="" providerId="Windows Live" clId="Web-{B47CCFA5-7845-4D50-9629-89E06BFBC878}" dt="2023-10-16T20:52:36.863" v="136" actId="20577"/>
          <ac:spMkLst>
            <pc:docMk/>
            <pc:sldMk cId="3863076597" sldId="335"/>
            <ac:spMk id="158" creationId="{00000000-0000-0000-0000-000000000000}"/>
          </ac:spMkLst>
        </pc:spChg>
        <pc:spChg chg="mod">
          <ac:chgData name="Gość" userId="" providerId="Windows Live" clId="Web-{B47CCFA5-7845-4D50-9629-89E06BFBC878}" dt="2023-10-16T20:52:54.208" v="145" actId="20577"/>
          <ac:spMkLst>
            <pc:docMk/>
            <pc:sldMk cId="3863076597" sldId="335"/>
            <ac:spMk id="162" creationId="{00000000-0000-0000-0000-000000000000}"/>
          </ac:spMkLst>
        </pc:spChg>
        <pc:picChg chg="add mod">
          <ac:chgData name="Gość" userId="" providerId="Windows Live" clId="Web-{B47CCFA5-7845-4D50-9629-89E06BFBC878}" dt="2023-10-16T20:54:04.804" v="158" actId="1076"/>
          <ac:picMkLst>
            <pc:docMk/>
            <pc:sldMk cId="3863076597" sldId="335"/>
            <ac:picMk id="2" creationId="{7AB49F5D-A15F-6906-68F5-3D4924AFB69A}"/>
          </ac:picMkLst>
        </pc:picChg>
      </pc:sldChg>
      <pc:sldChg chg="addSp modSp add replId">
        <pc:chgData name="Gość" userId="" providerId="Windows Live" clId="Web-{B47CCFA5-7845-4D50-9629-89E06BFBC878}" dt="2023-10-16T20:54:36.602" v="165" actId="1076"/>
        <pc:sldMkLst>
          <pc:docMk/>
          <pc:sldMk cId="3692735917" sldId="336"/>
        </pc:sldMkLst>
        <pc:spChg chg="mod">
          <ac:chgData name="Gość" userId="" providerId="Windows Live" clId="Web-{B47CCFA5-7845-4D50-9629-89E06BFBC878}" dt="2023-10-16T20:54:28.851" v="162" actId="20577"/>
          <ac:spMkLst>
            <pc:docMk/>
            <pc:sldMk cId="3692735917" sldId="336"/>
            <ac:spMk id="162" creationId="{00000000-0000-0000-0000-000000000000}"/>
          </ac:spMkLst>
        </pc:spChg>
        <pc:picChg chg="add mod">
          <ac:chgData name="Gość" userId="" providerId="Windows Live" clId="Web-{B47CCFA5-7845-4D50-9629-89E06BFBC878}" dt="2023-10-16T20:54:36.602" v="165" actId="1076"/>
          <ac:picMkLst>
            <pc:docMk/>
            <pc:sldMk cId="3692735917" sldId="336"/>
            <ac:picMk id="2" creationId="{422E2C01-6062-DE87-E995-8831D37680FC}"/>
          </ac:picMkLst>
        </pc:picChg>
      </pc:sldChg>
      <pc:sldChg chg="new del">
        <pc:chgData name="Gość" userId="" providerId="Windows Live" clId="Web-{B47CCFA5-7845-4D50-9629-89E06BFBC878}" dt="2023-10-16T20:53:01.583" v="147"/>
        <pc:sldMkLst>
          <pc:docMk/>
          <pc:sldMk cId="1119567470" sldId="337"/>
        </pc:sldMkLst>
      </pc:sldChg>
      <pc:sldChg chg="addSp modSp add replId">
        <pc:chgData name="Gość" userId="" providerId="Windows Live" clId="Web-{B47CCFA5-7845-4D50-9629-89E06BFBC878}" dt="2023-10-16T20:56:21.042" v="178" actId="1076"/>
        <pc:sldMkLst>
          <pc:docMk/>
          <pc:sldMk cId="3911446096" sldId="337"/>
        </pc:sldMkLst>
        <pc:spChg chg="mod">
          <ac:chgData name="Gość" userId="" providerId="Windows Live" clId="Web-{B47CCFA5-7845-4D50-9629-89E06BFBC878}" dt="2023-10-16T20:53:08.661" v="154" actId="20577"/>
          <ac:spMkLst>
            <pc:docMk/>
            <pc:sldMk cId="3911446096" sldId="337"/>
            <ac:spMk id="158" creationId="{00000000-0000-0000-0000-000000000000}"/>
          </ac:spMkLst>
        </pc:spChg>
        <pc:spChg chg="mod">
          <ac:chgData name="Gość" userId="" providerId="Windows Live" clId="Web-{B47CCFA5-7845-4D50-9629-89E06BFBC878}" dt="2023-10-16T20:56:11.073" v="175" actId="20577"/>
          <ac:spMkLst>
            <pc:docMk/>
            <pc:sldMk cId="3911446096" sldId="337"/>
            <ac:spMk id="162" creationId="{00000000-0000-0000-0000-000000000000}"/>
          </ac:spMkLst>
        </pc:spChg>
        <pc:picChg chg="add mod">
          <ac:chgData name="Gość" userId="" providerId="Windows Live" clId="Web-{B47CCFA5-7845-4D50-9629-89E06BFBC878}" dt="2023-10-16T20:56:21.042" v="178" actId="1076"/>
          <ac:picMkLst>
            <pc:docMk/>
            <pc:sldMk cId="3911446096" sldId="337"/>
            <ac:picMk id="2" creationId="{D766A1FD-51DE-E383-86CA-00029BC19FD2}"/>
          </ac:picMkLst>
        </pc:picChg>
      </pc:sldChg>
      <pc:sldChg chg="addSp modSp add replId">
        <pc:chgData name="Gość" userId="" providerId="Windows Live" clId="Web-{B47CCFA5-7845-4D50-9629-89E06BFBC878}" dt="2023-10-16T20:57:04.841" v="187" actId="14100"/>
        <pc:sldMkLst>
          <pc:docMk/>
          <pc:sldMk cId="2242729508" sldId="338"/>
        </pc:sldMkLst>
        <pc:spChg chg="mod">
          <ac:chgData name="Gość" userId="" providerId="Windows Live" clId="Web-{B47CCFA5-7845-4D50-9629-89E06BFBC878}" dt="2023-10-16T20:56:49.856" v="182" actId="20577"/>
          <ac:spMkLst>
            <pc:docMk/>
            <pc:sldMk cId="2242729508" sldId="338"/>
            <ac:spMk id="162" creationId="{00000000-0000-0000-0000-000000000000}"/>
          </ac:spMkLst>
        </pc:spChg>
        <pc:picChg chg="add mod">
          <ac:chgData name="Gość" userId="" providerId="Windows Live" clId="Web-{B47CCFA5-7845-4D50-9629-89E06BFBC878}" dt="2023-10-16T20:57:04.841" v="187" actId="14100"/>
          <ac:picMkLst>
            <pc:docMk/>
            <pc:sldMk cId="2242729508" sldId="338"/>
            <ac:picMk id="2" creationId="{370A2C94-E030-02C5-9C98-D23DBF1DCEE5}"/>
          </ac:picMkLst>
        </pc:picChg>
      </pc:sldChg>
    </pc:docChg>
  </pc:docChgLst>
  <pc:docChgLst>
    <pc:chgData name="Adrian Stańdo" userId="ab9911a058bd1037" providerId="Windows Live" clId="Web-{8F9591F7-E030-49BB-8672-0F3E5583C22D}"/>
    <pc:docChg chg="sldOrd">
      <pc:chgData name="Adrian Stańdo" userId="ab9911a058bd1037" providerId="Windows Live" clId="Web-{8F9591F7-E030-49BB-8672-0F3E5583C22D}" dt="2023-10-25T09:08:13.510" v="0"/>
      <pc:docMkLst>
        <pc:docMk/>
      </pc:docMkLst>
      <pc:sldChg chg="ord">
        <pc:chgData name="Adrian Stańdo" userId="ab9911a058bd1037" providerId="Windows Live" clId="Web-{8F9591F7-E030-49BB-8672-0F3E5583C22D}" dt="2023-10-25T09:08:13.510" v="0"/>
        <pc:sldMkLst>
          <pc:docMk/>
          <pc:sldMk cId="281733505" sldId="341"/>
        </pc:sldMkLst>
      </pc:sldChg>
    </pc:docChg>
  </pc:docChgLst>
  <pc:docChgLst>
    <pc:chgData name="Gość" providerId="Windows Live" clId="Web-{17710E99-A493-4C96-9156-4A4489814519}"/>
    <pc:docChg chg="modSld">
      <pc:chgData name="Gość" userId="" providerId="Windows Live" clId="Web-{17710E99-A493-4C96-9156-4A4489814519}" dt="2023-11-13T23:31:41.621" v="430"/>
      <pc:docMkLst>
        <pc:docMk/>
      </pc:docMkLst>
      <pc:sldChg chg="modNotes">
        <pc:chgData name="Gość" userId="" providerId="Windows Live" clId="Web-{17710E99-A493-4C96-9156-4A4489814519}" dt="2023-11-13T23:16:36.867" v="140"/>
        <pc:sldMkLst>
          <pc:docMk/>
          <pc:sldMk cId="2595023431" sldId="318"/>
        </pc:sldMkLst>
      </pc:sldChg>
      <pc:sldChg chg="addSp delSp modSp modNotes">
        <pc:chgData name="Gość" userId="" providerId="Windows Live" clId="Web-{17710E99-A493-4C96-9156-4A4489814519}" dt="2023-11-13T23:30:59.449" v="426"/>
        <pc:sldMkLst>
          <pc:docMk/>
          <pc:sldMk cId="517399691" sldId="334"/>
        </pc:sldMkLst>
        <pc:spChg chg="add del mod">
          <ac:chgData name="Gość" userId="" providerId="Windows Live" clId="Web-{17710E99-A493-4C96-9156-4A4489814519}" dt="2023-11-13T23:26:49.084" v="311"/>
          <ac:spMkLst>
            <pc:docMk/>
            <pc:sldMk cId="517399691" sldId="334"/>
            <ac:spMk id="10" creationId="{F065F10C-8399-E100-1097-B4D7F64FA257}"/>
          </ac:spMkLst>
        </pc:spChg>
      </pc:sldChg>
      <pc:sldChg chg="modNotes">
        <pc:chgData name="Gość" userId="" providerId="Windows Live" clId="Web-{17710E99-A493-4C96-9156-4A4489814519}" dt="2023-11-13T23:31:41.621" v="430"/>
        <pc:sldMkLst>
          <pc:docMk/>
          <pc:sldMk cId="3863076597" sldId="335"/>
        </pc:sldMkLst>
      </pc:sldChg>
      <pc:sldChg chg="modNotes">
        <pc:chgData name="Gość" userId="" providerId="Windows Live" clId="Web-{17710E99-A493-4C96-9156-4A4489814519}" dt="2023-11-13T23:08:18.591" v="105"/>
        <pc:sldMkLst>
          <pc:docMk/>
          <pc:sldMk cId="3692735917" sldId="336"/>
        </pc:sldMkLst>
      </pc:sldChg>
      <pc:sldChg chg="addSp delSp modSp modNotes">
        <pc:chgData name="Gość" userId="" providerId="Windows Live" clId="Web-{17710E99-A493-4C96-9156-4A4489814519}" dt="2023-11-13T23:08:22.700" v="106"/>
        <pc:sldMkLst>
          <pc:docMk/>
          <pc:sldMk cId="3911446096" sldId="337"/>
        </pc:sldMkLst>
        <pc:picChg chg="del">
          <ac:chgData name="Gość" userId="" providerId="Windows Live" clId="Web-{17710E99-A493-4C96-9156-4A4489814519}" dt="2023-11-13T22:48:21.627" v="1"/>
          <ac:picMkLst>
            <pc:docMk/>
            <pc:sldMk cId="3911446096" sldId="337"/>
            <ac:picMk id="2" creationId="{D766A1FD-51DE-E383-86CA-00029BC19FD2}"/>
          </ac:picMkLst>
        </pc:picChg>
        <pc:picChg chg="add mod">
          <ac:chgData name="Gość" userId="" providerId="Windows Live" clId="Web-{17710E99-A493-4C96-9156-4A4489814519}" dt="2023-11-13T22:48:29.518" v="6" actId="1076"/>
          <ac:picMkLst>
            <pc:docMk/>
            <pc:sldMk cId="3911446096" sldId="337"/>
            <ac:picMk id="3" creationId="{1B904663-29B9-0A94-4B09-E982974E45E7}"/>
          </ac:picMkLst>
        </pc:picChg>
      </pc:sldChg>
      <pc:sldChg chg="modNotes">
        <pc:chgData name="Gość" userId="" providerId="Windows Live" clId="Web-{17710E99-A493-4C96-9156-4A4489814519}" dt="2023-11-13T23:08:26.513" v="107"/>
        <pc:sldMkLst>
          <pc:docMk/>
          <pc:sldMk cId="2242729508" sldId="338"/>
        </pc:sldMkLst>
      </pc:sldChg>
    </pc:docChg>
  </pc:docChgLst>
  <pc:docChgLst>
    <pc:chgData name="Gość" providerId="Windows Live" clId="Web-{1288A206-B3A8-42C1-B451-C5868FF1F3C9}"/>
    <pc:docChg chg="addSld delSld modSld sldOrd addMainMaster modMainMaster">
      <pc:chgData name="Gość" userId="" providerId="Windows Live" clId="Web-{1288A206-B3A8-42C1-B451-C5868FF1F3C9}" dt="2023-10-15T17:25:21.484" v="808"/>
      <pc:docMkLst>
        <pc:docMk/>
      </pc:docMkLst>
      <pc:sldChg chg="ord">
        <pc:chgData name="Gość" userId="" providerId="Windows Live" clId="Web-{1288A206-B3A8-42C1-B451-C5868FF1F3C9}" dt="2023-10-15T16:57:50.677" v="92"/>
        <pc:sldMkLst>
          <pc:docMk/>
          <pc:sldMk cId="2324369637" sldId="317"/>
        </pc:sldMkLst>
      </pc:sldChg>
      <pc:sldChg chg="new del">
        <pc:chgData name="Gość" userId="" providerId="Windows Live" clId="Web-{1288A206-B3A8-42C1-B451-C5868FF1F3C9}" dt="2023-10-15T16:47:12.014" v="1"/>
        <pc:sldMkLst>
          <pc:docMk/>
          <pc:sldMk cId="1053812833" sldId="330"/>
        </pc:sldMkLst>
      </pc:sldChg>
      <pc:sldChg chg="addSp delSp modSp add del">
        <pc:chgData name="Gość" userId="" providerId="Windows Live" clId="Web-{1288A206-B3A8-42C1-B451-C5868FF1F3C9}" dt="2023-10-15T16:59:29.961" v="150"/>
        <pc:sldMkLst>
          <pc:docMk/>
          <pc:sldMk cId="4001668190" sldId="330"/>
        </pc:sldMkLst>
        <pc:spChg chg="mod">
          <ac:chgData name="Gość" userId="" providerId="Windows Live" clId="Web-{1288A206-B3A8-42C1-B451-C5868FF1F3C9}" dt="2023-10-15T16:49:08.835" v="18" actId="20577"/>
          <ac:spMkLst>
            <pc:docMk/>
            <pc:sldMk cId="4001668190" sldId="330"/>
            <ac:spMk id="2" creationId="{165DC242-C44B-E6AF-245D-DA6E4FE618F0}"/>
          </ac:spMkLst>
        </pc:spChg>
        <pc:spChg chg="mod">
          <ac:chgData name="Gość" userId="" providerId="Windows Live" clId="Web-{1288A206-B3A8-42C1-B451-C5868FF1F3C9}" dt="2023-10-15T16:57:13.988" v="84" actId="20577"/>
          <ac:spMkLst>
            <pc:docMk/>
            <pc:sldMk cId="4001668190" sldId="330"/>
            <ac:spMk id="3" creationId="{FC27F640-30B4-DDF9-3F1D-922D83D7F32C}"/>
          </ac:spMkLst>
        </pc:spChg>
        <pc:picChg chg="add del mod">
          <ac:chgData name="Gość" userId="" providerId="Windows Live" clId="Web-{1288A206-B3A8-42C1-B451-C5868FF1F3C9}" dt="2023-10-15T16:53:51.651" v="41"/>
          <ac:picMkLst>
            <pc:docMk/>
            <pc:sldMk cId="4001668190" sldId="330"/>
            <ac:picMk id="4" creationId="{0A9F3AEC-7AB6-D311-139D-A24845520A59}"/>
          </ac:picMkLst>
        </pc:picChg>
        <pc:picChg chg="add mod">
          <ac:chgData name="Gość" userId="" providerId="Windows Live" clId="Web-{1288A206-B3A8-42C1-B451-C5868FF1F3C9}" dt="2023-10-15T16:56:12.581" v="47" actId="1076"/>
          <ac:picMkLst>
            <pc:docMk/>
            <pc:sldMk cId="4001668190" sldId="330"/>
            <ac:picMk id="4" creationId="{BEECE286-6784-1109-6ABF-40282FFE0F26}"/>
          </ac:picMkLst>
        </pc:picChg>
      </pc:sldChg>
      <pc:sldChg chg="add del replId">
        <pc:chgData name="Gość" userId="" providerId="Windows Live" clId="Web-{1288A206-B3A8-42C1-B451-C5868FF1F3C9}" dt="2023-10-15T16:57:27.926" v="86"/>
        <pc:sldMkLst>
          <pc:docMk/>
          <pc:sldMk cId="258888660" sldId="331"/>
        </pc:sldMkLst>
      </pc:sldChg>
      <pc:sldChg chg="modSp add ord replId modNotes">
        <pc:chgData name="Gość" userId="" providerId="Windows Live" clId="Web-{1288A206-B3A8-42C1-B451-C5868FF1F3C9}" dt="2023-10-15T17:25:21.484" v="808"/>
        <pc:sldMkLst>
          <pc:docMk/>
          <pc:sldMk cId="1105823979" sldId="331"/>
        </pc:sldMkLst>
        <pc:spChg chg="mod">
          <ac:chgData name="Gość" userId="" providerId="Windows Live" clId="Web-{1288A206-B3A8-42C1-B451-C5868FF1F3C9}" dt="2023-10-15T16:57:43.255" v="91" actId="20577"/>
          <ac:spMkLst>
            <pc:docMk/>
            <pc:sldMk cId="1105823979" sldId="331"/>
            <ac:spMk id="158" creationId="{00000000-0000-0000-0000-000000000000}"/>
          </ac:spMkLst>
        </pc:spChg>
        <pc:spChg chg="mod">
          <ac:chgData name="Gość" userId="" providerId="Windows Live" clId="Web-{1288A206-B3A8-42C1-B451-C5868FF1F3C9}" dt="2023-10-15T17:18:11.192" v="388" actId="20577"/>
          <ac:spMkLst>
            <pc:docMk/>
            <pc:sldMk cId="1105823979" sldId="331"/>
            <ac:spMk id="162" creationId="{00000000-0000-0000-0000-000000000000}"/>
          </ac:spMkLst>
        </pc:spChg>
      </pc:sldChg>
      <pc:sldMasterChg chg="add addSldLayout">
        <pc:chgData name="Gość" userId="" providerId="Windows Live" clId="Web-{1288A206-B3A8-42C1-B451-C5868FF1F3C9}" dt="2023-10-15T16:47:19.155" v="2"/>
        <pc:sldMasterMkLst>
          <pc:docMk/>
          <pc:sldMasterMk cId="1536272381" sldId="2147483648"/>
        </pc:sldMasterMkLst>
        <pc:sldLayoutChg chg="add">
          <pc:chgData name="Gość" userId="" providerId="Windows Live" clId="Web-{1288A206-B3A8-42C1-B451-C5868FF1F3C9}" dt="2023-10-15T16:47:19.155" v="2"/>
          <pc:sldLayoutMkLst>
            <pc:docMk/>
            <pc:sldMasterMk cId="1536272381" sldId="2147483648"/>
            <pc:sldLayoutMk cId="3386463483" sldId="2147483649"/>
          </pc:sldLayoutMkLst>
        </pc:sldLayoutChg>
        <pc:sldLayoutChg chg="add">
          <pc:chgData name="Gość" userId="" providerId="Windows Live" clId="Web-{1288A206-B3A8-42C1-B451-C5868FF1F3C9}" dt="2023-10-15T16:47:19.155" v="2"/>
          <pc:sldLayoutMkLst>
            <pc:docMk/>
            <pc:sldMasterMk cId="1536272381" sldId="2147483648"/>
            <pc:sldLayoutMk cId="542885240" sldId="2147483650"/>
          </pc:sldLayoutMkLst>
        </pc:sldLayoutChg>
        <pc:sldLayoutChg chg="add">
          <pc:chgData name="Gość" userId="" providerId="Windows Live" clId="Web-{1288A206-B3A8-42C1-B451-C5868FF1F3C9}" dt="2023-10-15T16:47:19.155" v="2"/>
          <pc:sldLayoutMkLst>
            <pc:docMk/>
            <pc:sldMasterMk cId="1536272381" sldId="2147483648"/>
            <pc:sldLayoutMk cId="2966095842" sldId="2147483651"/>
          </pc:sldLayoutMkLst>
        </pc:sldLayoutChg>
        <pc:sldLayoutChg chg="add">
          <pc:chgData name="Gość" userId="" providerId="Windows Live" clId="Web-{1288A206-B3A8-42C1-B451-C5868FF1F3C9}" dt="2023-10-15T16:47:19.155" v="2"/>
          <pc:sldLayoutMkLst>
            <pc:docMk/>
            <pc:sldMasterMk cId="1536272381" sldId="2147483648"/>
            <pc:sldLayoutMk cId="2847282717" sldId="2147483652"/>
          </pc:sldLayoutMkLst>
        </pc:sldLayoutChg>
        <pc:sldLayoutChg chg="add">
          <pc:chgData name="Gość" userId="" providerId="Windows Live" clId="Web-{1288A206-B3A8-42C1-B451-C5868FF1F3C9}" dt="2023-10-15T16:47:19.155" v="2"/>
          <pc:sldLayoutMkLst>
            <pc:docMk/>
            <pc:sldMasterMk cId="1536272381" sldId="2147483648"/>
            <pc:sldLayoutMk cId="3188533585" sldId="2147483653"/>
          </pc:sldLayoutMkLst>
        </pc:sldLayoutChg>
        <pc:sldLayoutChg chg="add">
          <pc:chgData name="Gość" userId="" providerId="Windows Live" clId="Web-{1288A206-B3A8-42C1-B451-C5868FF1F3C9}" dt="2023-10-15T16:47:19.155" v="2"/>
          <pc:sldLayoutMkLst>
            <pc:docMk/>
            <pc:sldMasterMk cId="1536272381" sldId="2147483648"/>
            <pc:sldLayoutMk cId="2270699791" sldId="2147483654"/>
          </pc:sldLayoutMkLst>
        </pc:sldLayoutChg>
        <pc:sldLayoutChg chg="add">
          <pc:chgData name="Gość" userId="" providerId="Windows Live" clId="Web-{1288A206-B3A8-42C1-B451-C5868FF1F3C9}" dt="2023-10-15T16:47:19.155" v="2"/>
          <pc:sldLayoutMkLst>
            <pc:docMk/>
            <pc:sldMasterMk cId="1536272381" sldId="2147483648"/>
            <pc:sldLayoutMk cId="3700685388" sldId="2147483655"/>
          </pc:sldLayoutMkLst>
        </pc:sldLayoutChg>
        <pc:sldLayoutChg chg="add">
          <pc:chgData name="Gość" userId="" providerId="Windows Live" clId="Web-{1288A206-B3A8-42C1-B451-C5868FF1F3C9}" dt="2023-10-15T16:47:19.155" v="2"/>
          <pc:sldLayoutMkLst>
            <pc:docMk/>
            <pc:sldMasterMk cId="1536272381" sldId="2147483648"/>
            <pc:sldLayoutMk cId="3704832988" sldId="2147483656"/>
          </pc:sldLayoutMkLst>
        </pc:sldLayoutChg>
        <pc:sldLayoutChg chg="add">
          <pc:chgData name="Gość" userId="" providerId="Windows Live" clId="Web-{1288A206-B3A8-42C1-B451-C5868FF1F3C9}" dt="2023-10-15T16:47:19.155" v="2"/>
          <pc:sldLayoutMkLst>
            <pc:docMk/>
            <pc:sldMasterMk cId="1536272381" sldId="2147483648"/>
            <pc:sldLayoutMk cId="2205353120" sldId="2147483657"/>
          </pc:sldLayoutMkLst>
        </pc:sldLayoutChg>
        <pc:sldLayoutChg chg="add">
          <pc:chgData name="Gość" userId="" providerId="Windows Live" clId="Web-{1288A206-B3A8-42C1-B451-C5868FF1F3C9}" dt="2023-10-15T16:47:19.155" v="2"/>
          <pc:sldLayoutMkLst>
            <pc:docMk/>
            <pc:sldMasterMk cId="1536272381" sldId="2147483648"/>
            <pc:sldLayoutMk cId="164285507" sldId="2147483658"/>
          </pc:sldLayoutMkLst>
        </pc:sldLayoutChg>
        <pc:sldLayoutChg chg="add">
          <pc:chgData name="Gość" userId="" providerId="Windows Live" clId="Web-{1288A206-B3A8-42C1-B451-C5868FF1F3C9}" dt="2023-10-15T16:47:19.155" v="2"/>
          <pc:sldLayoutMkLst>
            <pc:docMk/>
            <pc:sldMasterMk cId="1536272381" sldId="2147483648"/>
            <pc:sldLayoutMk cId="1169920475" sldId="2147483659"/>
          </pc:sldLayoutMkLst>
        </pc:sldLayoutChg>
      </pc:sldMasterChg>
      <pc:sldMasterChg chg="modSldLayout">
        <pc:chgData name="Gość" userId="" providerId="Windows Live" clId="Web-{1288A206-B3A8-42C1-B451-C5868FF1F3C9}" dt="2023-10-15T16:47:19.155" v="2"/>
        <pc:sldMasterMkLst>
          <pc:docMk/>
          <pc:sldMasterMk cId="0" sldId="2147483673"/>
        </pc:sldMasterMkLst>
        <pc:sldLayoutChg chg="replId">
          <pc:chgData name="Gość" userId="" providerId="Windows Live" clId="Web-{1288A206-B3A8-42C1-B451-C5868FF1F3C9}" dt="2023-10-15T16:47:19.155" v="2"/>
          <pc:sldLayoutMkLst>
            <pc:docMk/>
            <pc:sldMasterMk cId="0" sldId="2147483673"/>
            <pc:sldLayoutMk cId="0" sldId="2147483674"/>
          </pc:sldLayoutMkLst>
        </pc:sldLayoutChg>
        <pc:sldLayoutChg chg="replId">
          <pc:chgData name="Gość" userId="" providerId="Windows Live" clId="Web-{1288A206-B3A8-42C1-B451-C5868FF1F3C9}" dt="2023-10-15T16:47:19.155" v="2"/>
          <pc:sldLayoutMkLst>
            <pc:docMk/>
            <pc:sldMasterMk cId="0" sldId="2147483673"/>
            <pc:sldLayoutMk cId="0" sldId="2147483675"/>
          </pc:sldLayoutMkLst>
        </pc:sldLayoutChg>
        <pc:sldLayoutChg chg="replId">
          <pc:chgData name="Gość" userId="" providerId="Windows Live" clId="Web-{1288A206-B3A8-42C1-B451-C5868FF1F3C9}" dt="2023-10-15T16:47:19.155" v="2"/>
          <pc:sldLayoutMkLst>
            <pc:docMk/>
            <pc:sldMasterMk cId="0" sldId="2147483673"/>
            <pc:sldLayoutMk cId="0" sldId="2147483676"/>
          </pc:sldLayoutMkLst>
        </pc:sldLayoutChg>
      </pc:sldMasterChg>
    </pc:docChg>
  </pc:docChgLst>
  <pc:docChgLst>
    <pc:chgData name="Gość" providerId="Windows Live" clId="Web-{326B07C1-08D9-4D11-88AC-8321B2831920}"/>
    <pc:docChg chg="addSld delSld modSld sldOrd">
      <pc:chgData name="Gość" userId="" providerId="Windows Live" clId="Web-{326B07C1-08D9-4D11-88AC-8321B2831920}" dt="2023-10-17T19:05:17.729" v="1471"/>
      <pc:docMkLst>
        <pc:docMk/>
      </pc:docMkLst>
      <pc:sldChg chg="ord">
        <pc:chgData name="Gość" userId="" providerId="Windows Live" clId="Web-{326B07C1-08D9-4D11-88AC-8321B2831920}" dt="2023-10-17T17:49:56.418" v="1"/>
        <pc:sldMkLst>
          <pc:docMk/>
          <pc:sldMk cId="1105823979" sldId="331"/>
        </pc:sldMkLst>
      </pc:sldChg>
      <pc:sldChg chg="addSp modSp ord modNotes">
        <pc:chgData name="Gość" userId="" providerId="Windows Live" clId="Web-{326B07C1-08D9-4D11-88AC-8321B2831920}" dt="2023-10-17T18:34:48.701" v="1308"/>
        <pc:sldMkLst>
          <pc:docMk/>
          <pc:sldMk cId="1082526153" sldId="332"/>
        </pc:sldMkLst>
        <pc:spChg chg="add mod">
          <ac:chgData name="Gość" userId="" providerId="Windows Live" clId="Web-{326B07C1-08D9-4D11-88AC-8321B2831920}" dt="2023-10-17T18:27:43.701" v="1188"/>
          <ac:spMkLst>
            <pc:docMk/>
            <pc:sldMk cId="1082526153" sldId="332"/>
            <ac:spMk id="4" creationId="{FEB3AD97-1B60-5E14-63A7-B4238E45BB18}"/>
          </ac:spMkLst>
        </pc:spChg>
        <pc:spChg chg="mod">
          <ac:chgData name="Gość" userId="" providerId="Windows Live" clId="Web-{326B07C1-08D9-4D11-88AC-8321B2831920}" dt="2023-10-17T18:27:43.514" v="1185" actId="20577"/>
          <ac:spMkLst>
            <pc:docMk/>
            <pc:sldMk cId="1082526153" sldId="332"/>
            <ac:spMk id="162" creationId="{00000000-0000-0000-0000-000000000000}"/>
          </ac:spMkLst>
        </pc:spChg>
        <pc:graphicFrameChg chg="add mod">
          <ac:chgData name="Gość" userId="" providerId="Windows Live" clId="Web-{326B07C1-08D9-4D11-88AC-8321B2831920}" dt="2023-10-17T18:27:43.686" v="1186"/>
          <ac:graphicFrameMkLst>
            <pc:docMk/>
            <pc:sldMk cId="1082526153" sldId="332"/>
            <ac:graphicFrameMk id="3" creationId="{505BBB65-E791-D808-193F-601059A4C4CF}"/>
          </ac:graphicFrameMkLst>
        </pc:graphicFrameChg>
      </pc:sldChg>
      <pc:sldChg chg="new del">
        <pc:chgData name="Gość" userId="" providerId="Windows Live" clId="Web-{326B07C1-08D9-4D11-88AC-8321B2831920}" dt="2023-10-17T18:05:27.982" v="387"/>
        <pc:sldMkLst>
          <pc:docMk/>
          <pc:sldMk cId="3656659068" sldId="339"/>
        </pc:sldMkLst>
      </pc:sldChg>
      <pc:sldChg chg="addSp modSp add replId modNotes">
        <pc:chgData name="Gość" userId="" providerId="Windows Live" clId="Web-{326B07C1-08D9-4D11-88AC-8321B2831920}" dt="2023-10-17T18:28:03.890" v="1190" actId="1076"/>
        <pc:sldMkLst>
          <pc:docMk/>
          <pc:sldMk cId="467025278" sldId="340"/>
        </pc:sldMkLst>
        <pc:spChg chg="mod">
          <ac:chgData name="Gość" userId="" providerId="Windows Live" clId="Web-{326B07C1-08D9-4D11-88AC-8321B2831920}" dt="2023-10-17T18:05:33.842" v="392" actId="20577"/>
          <ac:spMkLst>
            <pc:docMk/>
            <pc:sldMk cId="467025278" sldId="340"/>
            <ac:spMk id="158" creationId="{00000000-0000-0000-0000-000000000000}"/>
          </ac:spMkLst>
        </pc:spChg>
        <pc:spChg chg="mod">
          <ac:chgData name="Gość" userId="" providerId="Windows Live" clId="Web-{326B07C1-08D9-4D11-88AC-8321B2831920}" dt="2023-10-17T18:05:37.780" v="393" actId="20577"/>
          <ac:spMkLst>
            <pc:docMk/>
            <pc:sldMk cId="467025278" sldId="340"/>
            <ac:spMk id="162" creationId="{00000000-0000-0000-0000-000000000000}"/>
          </ac:spMkLst>
        </pc:spChg>
        <pc:picChg chg="add mod">
          <ac:chgData name="Gość" userId="" providerId="Windows Live" clId="Web-{326B07C1-08D9-4D11-88AC-8321B2831920}" dt="2023-10-17T18:28:03.890" v="1190" actId="1076"/>
          <ac:picMkLst>
            <pc:docMk/>
            <pc:sldMk cId="467025278" sldId="340"/>
            <ac:picMk id="2" creationId="{C4CFC5C8-DD85-23E5-2E0A-6C146A1AD40F}"/>
          </ac:picMkLst>
        </pc:picChg>
      </pc:sldChg>
      <pc:sldChg chg="addSp delSp modSp add replId modNotes">
        <pc:chgData name="Gość" userId="" providerId="Windows Live" clId="Web-{326B07C1-08D9-4D11-88AC-8321B2831920}" dt="2023-10-17T19:05:17.729" v="1471"/>
        <pc:sldMkLst>
          <pc:docMk/>
          <pc:sldMk cId="281733505" sldId="341"/>
        </pc:sldMkLst>
        <pc:spChg chg="add mod">
          <ac:chgData name="Gość" userId="" providerId="Windows Live" clId="Web-{326B07C1-08D9-4D11-88AC-8321B2831920}" dt="2023-10-17T18:58:35.261" v="1341" actId="1076"/>
          <ac:spMkLst>
            <pc:docMk/>
            <pc:sldMk cId="281733505" sldId="341"/>
            <ac:spMk id="3" creationId="{8496EC30-7751-BB6D-3C4D-1D4BAE39E1C0}"/>
          </ac:spMkLst>
        </pc:spChg>
        <pc:spChg chg="add mod">
          <ac:chgData name="Gość" userId="" providerId="Windows Live" clId="Web-{326B07C1-08D9-4D11-88AC-8321B2831920}" dt="2023-10-17T18:58:53.700" v="1348" actId="1076"/>
          <ac:spMkLst>
            <pc:docMk/>
            <pc:sldMk cId="281733505" sldId="341"/>
            <ac:spMk id="4" creationId="{5A10CD77-8FA7-DBC5-DDD0-BCDEA1B70EB8}"/>
          </ac:spMkLst>
        </pc:spChg>
        <pc:spChg chg="mod">
          <ac:chgData name="Gość" userId="" providerId="Windows Live" clId="Web-{326B07C1-08D9-4D11-88AC-8321B2831920}" dt="2023-10-17T18:57:02.742" v="1318" actId="20577"/>
          <ac:spMkLst>
            <pc:docMk/>
            <pc:sldMk cId="281733505" sldId="341"/>
            <ac:spMk id="158" creationId="{00000000-0000-0000-0000-000000000000}"/>
          </ac:spMkLst>
        </pc:spChg>
        <pc:spChg chg="mod">
          <ac:chgData name="Gość" userId="" providerId="Windows Live" clId="Web-{326B07C1-08D9-4D11-88AC-8321B2831920}" dt="2023-10-17T18:57:29.618" v="1322" actId="20577"/>
          <ac:spMkLst>
            <pc:docMk/>
            <pc:sldMk cId="281733505" sldId="341"/>
            <ac:spMk id="162" creationId="{00000000-0000-0000-0000-000000000000}"/>
          </ac:spMkLst>
        </pc:spChg>
        <pc:graphicFrameChg chg="add del mod modGraphic">
          <ac:chgData name="Gość" userId="" providerId="Windows Live" clId="Web-{326B07C1-08D9-4D11-88AC-8321B2831920}" dt="2023-10-17T18:27:35.842" v="1184"/>
          <ac:graphicFrameMkLst>
            <pc:docMk/>
            <pc:sldMk cId="281733505" sldId="341"/>
            <ac:graphicFrameMk id="3" creationId="{F4BDA16A-8151-379C-697E-AF5311FA640C}"/>
          </ac:graphicFrameMkLst>
        </pc:graphicFrameChg>
        <pc:picChg chg="del">
          <ac:chgData name="Gość" userId="" providerId="Windows Live" clId="Web-{326B07C1-08D9-4D11-88AC-8321B2831920}" dt="2023-10-17T18:22:55.254" v="796"/>
          <ac:picMkLst>
            <pc:docMk/>
            <pc:sldMk cId="281733505" sldId="341"/>
            <ac:picMk id="2" creationId="{C4CFC5C8-DD85-23E5-2E0A-6C146A1AD40F}"/>
          </ac:picMkLst>
        </pc:picChg>
        <pc:picChg chg="add mod">
          <ac:chgData name="Gość" userId="" providerId="Windows Live" clId="Web-{326B07C1-08D9-4D11-88AC-8321B2831920}" dt="2023-10-17T18:57:38.744" v="1327" actId="1076"/>
          <ac:picMkLst>
            <pc:docMk/>
            <pc:sldMk cId="281733505" sldId="341"/>
            <ac:picMk id="2" creationId="{E34EF0A9-B863-6D0C-A386-5E4F88361115}"/>
          </ac:picMkLst>
        </pc:picChg>
      </pc:sldChg>
      <pc:sldChg chg="addSp modSp add replId">
        <pc:chgData name="Gość" userId="" providerId="Windows Live" clId="Web-{326B07C1-08D9-4D11-88AC-8321B2831920}" dt="2023-10-17T19:01:10.111" v="1380" actId="1076"/>
        <pc:sldMkLst>
          <pc:docMk/>
          <pc:sldMk cId="1014516990" sldId="342"/>
        </pc:sldMkLst>
        <pc:spChg chg="mod">
          <ac:chgData name="Gość" userId="" providerId="Windows Live" clId="Web-{326B07C1-08D9-4D11-88AC-8321B2831920}" dt="2023-10-17T18:59:29.404" v="1359" actId="20577"/>
          <ac:spMkLst>
            <pc:docMk/>
            <pc:sldMk cId="1014516990" sldId="342"/>
            <ac:spMk id="158" creationId="{00000000-0000-0000-0000-000000000000}"/>
          </ac:spMkLst>
        </pc:spChg>
        <pc:picChg chg="add mod">
          <ac:chgData name="Gość" userId="" providerId="Windows Live" clId="Web-{326B07C1-08D9-4D11-88AC-8321B2831920}" dt="2023-10-17T19:01:10.111" v="1380" actId="1076"/>
          <ac:picMkLst>
            <pc:docMk/>
            <pc:sldMk cId="1014516990" sldId="342"/>
            <ac:picMk id="2" creationId="{B5FC2D02-BEAA-C3D9-41CF-1DA3D5F2C13F}"/>
          </ac:picMkLst>
        </pc:picChg>
        <pc:picChg chg="add mod">
          <ac:chgData name="Gość" userId="" providerId="Windows Live" clId="Web-{326B07C1-08D9-4D11-88AC-8321B2831920}" dt="2023-10-17T19:01:03.970" v="1378" actId="1076"/>
          <ac:picMkLst>
            <pc:docMk/>
            <pc:sldMk cId="1014516990" sldId="342"/>
            <ac:picMk id="3" creationId="{040149A1-4296-F5FF-5C7C-41EB0DF983F6}"/>
          </ac:picMkLst>
        </pc:picChg>
      </pc:sldChg>
      <pc:sldChg chg="addSp modSp add replId">
        <pc:chgData name="Gość" userId="" providerId="Windows Live" clId="Web-{326B07C1-08D9-4D11-88AC-8321B2831920}" dt="2023-10-17T19:00:24.640" v="1367" actId="1076"/>
        <pc:sldMkLst>
          <pc:docMk/>
          <pc:sldMk cId="3896661693" sldId="343"/>
        </pc:sldMkLst>
        <pc:spChg chg="mod">
          <ac:chgData name="Gość" userId="" providerId="Windows Live" clId="Web-{326B07C1-08D9-4D11-88AC-8321B2831920}" dt="2023-10-17T18:59:11.685" v="1355" actId="20577"/>
          <ac:spMkLst>
            <pc:docMk/>
            <pc:sldMk cId="3896661693" sldId="343"/>
            <ac:spMk id="158" creationId="{00000000-0000-0000-0000-000000000000}"/>
          </ac:spMkLst>
        </pc:spChg>
        <pc:picChg chg="add mod">
          <ac:chgData name="Gość" userId="" providerId="Windows Live" clId="Web-{326B07C1-08D9-4D11-88AC-8321B2831920}" dt="2023-10-17T18:59:59.264" v="1363" actId="1076"/>
          <ac:picMkLst>
            <pc:docMk/>
            <pc:sldMk cId="3896661693" sldId="343"/>
            <ac:picMk id="2" creationId="{AD79A709-E0B7-F6A4-4EAE-26C246CE224D}"/>
          </ac:picMkLst>
        </pc:picChg>
        <pc:picChg chg="add mod">
          <ac:chgData name="Gość" userId="" providerId="Windows Live" clId="Web-{326B07C1-08D9-4D11-88AC-8321B2831920}" dt="2023-10-17T19:00:24.640" v="1367" actId="1076"/>
          <ac:picMkLst>
            <pc:docMk/>
            <pc:sldMk cId="3896661693" sldId="343"/>
            <ac:picMk id="3" creationId="{6157F2AD-5822-F5CE-36E6-EBE32A1981DA}"/>
          </ac:picMkLst>
        </pc:picChg>
      </pc:sldChg>
      <pc:sldChg chg="addSp modSp add replId">
        <pc:chgData name="Gość" userId="" providerId="Windows Live" clId="Web-{326B07C1-08D9-4D11-88AC-8321B2831920}" dt="2023-10-17T19:01:29.565" v="1385" actId="1076"/>
        <pc:sldMkLst>
          <pc:docMk/>
          <pc:sldMk cId="886408194" sldId="344"/>
        </pc:sldMkLst>
        <pc:picChg chg="add mod">
          <ac:chgData name="Gość" userId="" providerId="Windows Live" clId="Web-{326B07C1-08D9-4D11-88AC-8321B2831920}" dt="2023-10-17T19:01:29.565" v="1385" actId="1076"/>
          <ac:picMkLst>
            <pc:docMk/>
            <pc:sldMk cId="886408194" sldId="344"/>
            <ac:picMk id="2" creationId="{1293D86D-AE4C-8DCA-7900-F5A5D81FFE10}"/>
          </ac:picMkLst>
        </pc:picChg>
      </pc:sldChg>
      <pc:sldChg chg="modSp add replId">
        <pc:chgData name="Gość" userId="" providerId="Windows Live" clId="Web-{326B07C1-08D9-4D11-88AC-8321B2831920}" dt="2023-10-17T19:01:40.331" v="1387" actId="20577"/>
        <pc:sldMkLst>
          <pc:docMk/>
          <pc:sldMk cId="1411980556" sldId="345"/>
        </pc:sldMkLst>
        <pc:spChg chg="mod">
          <ac:chgData name="Gość" userId="" providerId="Windows Live" clId="Web-{326B07C1-08D9-4D11-88AC-8321B2831920}" dt="2023-10-17T19:01:40.331" v="1387" actId="20577"/>
          <ac:spMkLst>
            <pc:docMk/>
            <pc:sldMk cId="1411980556" sldId="345"/>
            <ac:spMk id="158" creationId="{00000000-0000-0000-0000-000000000000}"/>
          </ac:spMkLst>
        </pc:spChg>
      </pc:sldChg>
    </pc:docChg>
  </pc:docChgLst>
  <pc:docChgLst>
    <pc:chgData name="Gość" providerId="Windows Live" clId="Web-{46706B57-18D1-43C2-8095-934D5930EB68}"/>
    <pc:docChg chg="modSld">
      <pc:chgData name="Gość" userId="" providerId="Windows Live" clId="Web-{46706B57-18D1-43C2-8095-934D5930EB68}" dt="2023-11-15T08:59:13.467" v="4"/>
      <pc:docMkLst>
        <pc:docMk/>
      </pc:docMkLst>
      <pc:sldChg chg="modSp">
        <pc:chgData name="Gość" userId="" providerId="Windows Live" clId="Web-{46706B57-18D1-43C2-8095-934D5930EB68}" dt="2023-11-15T08:38:44.085" v="1" actId="1076"/>
        <pc:sldMkLst>
          <pc:docMk/>
          <pc:sldMk cId="0" sldId="256"/>
        </pc:sldMkLst>
        <pc:picChg chg="mod">
          <ac:chgData name="Gość" userId="" providerId="Windows Live" clId="Web-{46706B57-18D1-43C2-8095-934D5930EB68}" dt="2023-11-15T08:38:44.085" v="1" actId="1076"/>
          <ac:picMkLst>
            <pc:docMk/>
            <pc:sldMk cId="0" sldId="256"/>
            <ac:picMk id="2" creationId="{D87A7F03-0F40-C645-9661-7B5E48B0557E}"/>
          </ac:picMkLst>
        </pc:picChg>
      </pc:sldChg>
      <pc:sldChg chg="modNotes">
        <pc:chgData name="Gość" userId="" providerId="Windows Live" clId="Web-{46706B57-18D1-43C2-8095-934D5930EB68}" dt="2023-11-15T08:59:13.467" v="4"/>
        <pc:sldMkLst>
          <pc:docMk/>
          <pc:sldMk cId="517399691" sldId="334"/>
        </pc:sldMkLst>
      </pc:sldChg>
    </pc:docChg>
  </pc:docChgLst>
  <pc:docChgLst>
    <pc:chgData name="Gość" providerId="Windows Live" clId="Web-{04FA002A-A5F7-4DB9-8CD0-B25D8DCA06F0}"/>
    <pc:docChg chg="modSld">
      <pc:chgData name="Gość" userId="" providerId="Windows Live" clId="Web-{04FA002A-A5F7-4DB9-8CD0-B25D8DCA06F0}" dt="2023-10-25T09:06:57.908" v="0" actId="1076"/>
      <pc:docMkLst>
        <pc:docMk/>
      </pc:docMkLst>
      <pc:sldChg chg="modSp">
        <pc:chgData name="Gość" userId="" providerId="Windows Live" clId="Web-{04FA002A-A5F7-4DB9-8CD0-B25D8DCA06F0}" dt="2023-10-25T09:06:57.908" v="0" actId="1076"/>
        <pc:sldMkLst>
          <pc:docMk/>
          <pc:sldMk cId="517399691" sldId="334"/>
        </pc:sldMkLst>
        <pc:spChg chg="mod">
          <ac:chgData name="Gość" userId="" providerId="Windows Live" clId="Web-{04FA002A-A5F7-4DB9-8CD0-B25D8DCA06F0}" dt="2023-10-25T09:06:57.908" v="0" actId="1076"/>
          <ac:spMkLst>
            <pc:docMk/>
            <pc:sldMk cId="517399691" sldId="334"/>
            <ac:spMk id="9" creationId="{FD3FAF40-9F3F-7AFA-3F3D-BE04179162EC}"/>
          </ac:spMkLst>
        </pc:spChg>
      </pc:sldChg>
    </pc:docChg>
  </pc:docChgLst>
  <pc:docChgLst>
    <pc:chgData name="Hubert Ruczyński" userId="88f5ae79448d9369" providerId="LiveId" clId="{11D12816-8E6F-4B8B-8545-0DB4969AC167}"/>
    <pc:docChg chg="undo custSel addSld delSld modSld sldOrd">
      <pc:chgData name="Hubert Ruczyński" userId="88f5ae79448d9369" providerId="LiveId" clId="{11D12816-8E6F-4B8B-8545-0DB4969AC167}" dt="2023-10-15T16:32:52.961" v="7948"/>
      <pc:docMkLst>
        <pc:docMk/>
      </pc:docMkLst>
      <pc:sldChg chg="modSp mod">
        <pc:chgData name="Hubert Ruczyński" userId="88f5ae79448d9369" providerId="LiveId" clId="{11D12816-8E6F-4B8B-8545-0DB4969AC167}" dt="2023-10-14T13:56:50.562" v="8" actId="14100"/>
        <pc:sldMkLst>
          <pc:docMk/>
          <pc:sldMk cId="0" sldId="256"/>
        </pc:sldMkLst>
        <pc:spChg chg="mod">
          <ac:chgData name="Hubert Ruczyński" userId="88f5ae79448d9369" providerId="LiveId" clId="{11D12816-8E6F-4B8B-8545-0DB4969AC167}" dt="2023-10-14T13:56:50.562" v="8" actId="14100"/>
          <ac:spMkLst>
            <pc:docMk/>
            <pc:sldMk cId="0" sldId="256"/>
            <ac:spMk id="143" creationId="{00000000-0000-0000-0000-000000000000}"/>
          </ac:spMkLst>
        </pc:spChg>
        <pc:spChg chg="mod">
          <ac:chgData name="Hubert Ruczyński" userId="88f5ae79448d9369" providerId="LiveId" clId="{11D12816-8E6F-4B8B-8545-0DB4969AC167}" dt="2023-10-14T13:56:44.920" v="7" actId="20577"/>
          <ac:spMkLst>
            <pc:docMk/>
            <pc:sldMk cId="0" sldId="256"/>
            <ac:spMk id="144" creationId="{00000000-0000-0000-0000-000000000000}"/>
          </ac:spMkLst>
        </pc:spChg>
      </pc:sldChg>
      <pc:sldChg chg="addSp delSp modSp mod delCm">
        <pc:chgData name="Hubert Ruczyński" userId="88f5ae79448d9369" providerId="LiveId" clId="{11D12816-8E6F-4B8B-8545-0DB4969AC167}" dt="2023-10-14T13:59:54.007" v="78" actId="1076"/>
        <pc:sldMkLst>
          <pc:docMk/>
          <pc:sldMk cId="0" sldId="259"/>
        </pc:sldMkLst>
        <pc:spChg chg="add del mod">
          <ac:chgData name="Hubert Ruczyński" userId="88f5ae79448d9369" providerId="LiveId" clId="{11D12816-8E6F-4B8B-8545-0DB4969AC167}" dt="2023-10-14T13:57:41.313" v="32" actId="478"/>
          <ac:spMkLst>
            <pc:docMk/>
            <pc:sldMk cId="0" sldId="259"/>
            <ac:spMk id="4" creationId="{E7ACF881-6027-DF99-E777-093F9040B17E}"/>
          </ac:spMkLst>
        </pc:spChg>
        <pc:spChg chg="del">
          <ac:chgData name="Hubert Ruczyński" userId="88f5ae79448d9369" providerId="LiveId" clId="{11D12816-8E6F-4B8B-8545-0DB4969AC167}" dt="2023-10-14T13:57:35.901" v="29" actId="478"/>
          <ac:spMkLst>
            <pc:docMk/>
            <pc:sldMk cId="0" sldId="259"/>
            <ac:spMk id="5" creationId="{5D946F4C-A33A-28F8-0378-6DA15094E841}"/>
          </ac:spMkLst>
        </pc:spChg>
        <pc:spChg chg="del">
          <ac:chgData name="Hubert Ruczyński" userId="88f5ae79448d9369" providerId="LiveId" clId="{11D12816-8E6F-4B8B-8545-0DB4969AC167}" dt="2023-10-14T13:57:35.901" v="29" actId="478"/>
          <ac:spMkLst>
            <pc:docMk/>
            <pc:sldMk cId="0" sldId="259"/>
            <ac:spMk id="6" creationId="{49F3A07B-FFA7-4580-8F82-FCA407D432B0}"/>
          </ac:spMkLst>
        </pc:spChg>
        <pc:spChg chg="del">
          <ac:chgData name="Hubert Ruczyński" userId="88f5ae79448d9369" providerId="LiveId" clId="{11D12816-8E6F-4B8B-8545-0DB4969AC167}" dt="2023-10-14T13:57:35.901" v="29" actId="478"/>
          <ac:spMkLst>
            <pc:docMk/>
            <pc:sldMk cId="0" sldId="259"/>
            <ac:spMk id="7" creationId="{396FCB3B-685D-1E29-DB6F-4A82A411B45D}"/>
          </ac:spMkLst>
        </pc:spChg>
        <pc:spChg chg="del">
          <ac:chgData name="Hubert Ruczyński" userId="88f5ae79448d9369" providerId="LiveId" clId="{11D12816-8E6F-4B8B-8545-0DB4969AC167}" dt="2023-10-14T13:57:35.901" v="29" actId="478"/>
          <ac:spMkLst>
            <pc:docMk/>
            <pc:sldMk cId="0" sldId="259"/>
            <ac:spMk id="8" creationId="{A043F917-563A-C8F5-496D-C5D3771D5FE0}"/>
          </ac:spMkLst>
        </pc:spChg>
        <pc:spChg chg="del">
          <ac:chgData name="Hubert Ruczyński" userId="88f5ae79448d9369" providerId="LiveId" clId="{11D12816-8E6F-4B8B-8545-0DB4969AC167}" dt="2023-10-14T13:57:35.901" v="29" actId="478"/>
          <ac:spMkLst>
            <pc:docMk/>
            <pc:sldMk cId="0" sldId="259"/>
            <ac:spMk id="9" creationId="{91A64C4A-8547-2795-B027-7616CA695D8B}"/>
          </ac:spMkLst>
        </pc:spChg>
        <pc:spChg chg="del">
          <ac:chgData name="Hubert Ruczyński" userId="88f5ae79448d9369" providerId="LiveId" clId="{11D12816-8E6F-4B8B-8545-0DB4969AC167}" dt="2023-10-14T13:57:35.901" v="29" actId="478"/>
          <ac:spMkLst>
            <pc:docMk/>
            <pc:sldMk cId="0" sldId="259"/>
            <ac:spMk id="10" creationId="{94E4918F-8464-AB63-FD45-BC35601EDF85}"/>
          </ac:spMkLst>
        </pc:spChg>
        <pc:spChg chg="del">
          <ac:chgData name="Hubert Ruczyński" userId="88f5ae79448d9369" providerId="LiveId" clId="{11D12816-8E6F-4B8B-8545-0DB4969AC167}" dt="2023-10-14T13:57:35.901" v="29" actId="478"/>
          <ac:spMkLst>
            <pc:docMk/>
            <pc:sldMk cId="0" sldId="259"/>
            <ac:spMk id="11" creationId="{148EEB16-92F8-46C4-CE6E-BD843DE90CBD}"/>
          </ac:spMkLst>
        </pc:spChg>
        <pc:spChg chg="del">
          <ac:chgData name="Hubert Ruczyński" userId="88f5ae79448d9369" providerId="LiveId" clId="{11D12816-8E6F-4B8B-8545-0DB4969AC167}" dt="2023-10-14T13:57:35.901" v="29" actId="478"/>
          <ac:spMkLst>
            <pc:docMk/>
            <pc:sldMk cId="0" sldId="259"/>
            <ac:spMk id="12" creationId="{E98D953D-05A4-0908-7B15-097C631D42B1}"/>
          </ac:spMkLst>
        </pc:spChg>
        <pc:spChg chg="del">
          <ac:chgData name="Hubert Ruczyński" userId="88f5ae79448d9369" providerId="LiveId" clId="{11D12816-8E6F-4B8B-8545-0DB4969AC167}" dt="2023-10-14T13:57:35.901" v="29" actId="478"/>
          <ac:spMkLst>
            <pc:docMk/>
            <pc:sldMk cId="0" sldId="259"/>
            <ac:spMk id="13" creationId="{414B6DCD-BA66-D7D7-7751-5EE14F672BE8}"/>
          </ac:spMkLst>
        </pc:spChg>
        <pc:spChg chg="add del mod">
          <ac:chgData name="Hubert Ruczyński" userId="88f5ae79448d9369" providerId="LiveId" clId="{11D12816-8E6F-4B8B-8545-0DB4969AC167}" dt="2023-10-14T13:57:41.313" v="32" actId="478"/>
          <ac:spMkLst>
            <pc:docMk/>
            <pc:sldMk cId="0" sldId="259"/>
            <ac:spMk id="18" creationId="{4404CD5B-843B-E548-1ADC-29A74604BE6C}"/>
          </ac:spMkLst>
        </pc:spChg>
        <pc:spChg chg="add del mod">
          <ac:chgData name="Hubert Ruczyński" userId="88f5ae79448d9369" providerId="LiveId" clId="{11D12816-8E6F-4B8B-8545-0DB4969AC167}" dt="2023-10-14T13:57:41.313" v="32" actId="478"/>
          <ac:spMkLst>
            <pc:docMk/>
            <pc:sldMk cId="0" sldId="259"/>
            <ac:spMk id="20" creationId="{2A5AD010-AFAE-63F8-A136-A0904F742E35}"/>
          </ac:spMkLst>
        </pc:spChg>
        <pc:spChg chg="add del mod">
          <ac:chgData name="Hubert Ruczyński" userId="88f5ae79448d9369" providerId="LiveId" clId="{11D12816-8E6F-4B8B-8545-0DB4969AC167}" dt="2023-10-14T13:58:52.736" v="64" actId="478"/>
          <ac:spMkLst>
            <pc:docMk/>
            <pc:sldMk cId="0" sldId="259"/>
            <ac:spMk id="22" creationId="{B70216C1-7258-BF45-5FDF-6B1CCA6157B0}"/>
          </ac:spMkLst>
        </pc:spChg>
        <pc:spChg chg="add del mod">
          <ac:chgData name="Hubert Ruczyński" userId="88f5ae79448d9369" providerId="LiveId" clId="{11D12816-8E6F-4B8B-8545-0DB4969AC167}" dt="2023-10-14T13:58:51.961" v="63" actId="478"/>
          <ac:spMkLst>
            <pc:docMk/>
            <pc:sldMk cId="0" sldId="259"/>
            <ac:spMk id="24" creationId="{DE9CDE65-4AE1-F743-6A94-583C1AA4D8B7}"/>
          </ac:spMkLst>
        </pc:spChg>
        <pc:spChg chg="add del mod">
          <ac:chgData name="Hubert Ruczyński" userId="88f5ae79448d9369" providerId="LiveId" clId="{11D12816-8E6F-4B8B-8545-0DB4969AC167}" dt="2023-10-14T13:59:02.292" v="66" actId="478"/>
          <ac:spMkLst>
            <pc:docMk/>
            <pc:sldMk cId="0" sldId="259"/>
            <ac:spMk id="26" creationId="{47B4C5B0-E02C-38BB-FF0B-0BFEB3A7F7A4}"/>
          </ac:spMkLst>
        </pc:spChg>
        <pc:spChg chg="mod">
          <ac:chgData name="Hubert Ruczyński" userId="88f5ae79448d9369" providerId="LiveId" clId="{11D12816-8E6F-4B8B-8545-0DB4969AC167}" dt="2023-10-14T13:57:27.236" v="27" actId="14100"/>
          <ac:spMkLst>
            <pc:docMk/>
            <pc:sldMk cId="0" sldId="259"/>
            <ac:spMk id="171" creationId="{00000000-0000-0000-0000-000000000000}"/>
          </ac:spMkLst>
        </pc:spChg>
        <pc:spChg chg="mod">
          <ac:chgData name="Hubert Ruczyński" userId="88f5ae79448d9369" providerId="LiveId" clId="{11D12816-8E6F-4B8B-8545-0DB4969AC167}" dt="2023-10-14T13:59:30.982" v="74" actId="14100"/>
          <ac:spMkLst>
            <pc:docMk/>
            <pc:sldMk cId="0" sldId="259"/>
            <ac:spMk id="172" creationId="{00000000-0000-0000-0000-000000000000}"/>
          </ac:spMkLst>
        </pc:spChg>
        <pc:spChg chg="del mod">
          <ac:chgData name="Hubert Ruczyński" userId="88f5ae79448d9369" providerId="LiveId" clId="{11D12816-8E6F-4B8B-8545-0DB4969AC167}" dt="2023-10-14T13:58:25.653" v="57" actId="478"/>
          <ac:spMkLst>
            <pc:docMk/>
            <pc:sldMk cId="0" sldId="259"/>
            <ac:spMk id="173" creationId="{00000000-0000-0000-0000-000000000000}"/>
          </ac:spMkLst>
        </pc:spChg>
        <pc:spChg chg="mod">
          <ac:chgData name="Hubert Ruczyński" userId="88f5ae79448d9369" providerId="LiveId" clId="{11D12816-8E6F-4B8B-8545-0DB4969AC167}" dt="2023-10-14T13:59:28.417" v="73" actId="14100"/>
          <ac:spMkLst>
            <pc:docMk/>
            <pc:sldMk cId="0" sldId="259"/>
            <ac:spMk id="174" creationId="{00000000-0000-0000-0000-000000000000}"/>
          </ac:spMkLst>
        </pc:spChg>
        <pc:spChg chg="del mod">
          <ac:chgData name="Hubert Ruczyński" userId="88f5ae79448d9369" providerId="LiveId" clId="{11D12816-8E6F-4B8B-8545-0DB4969AC167}" dt="2023-10-14T13:58:49.667" v="62" actId="478"/>
          <ac:spMkLst>
            <pc:docMk/>
            <pc:sldMk cId="0" sldId="259"/>
            <ac:spMk id="175" creationId="{00000000-0000-0000-0000-000000000000}"/>
          </ac:spMkLst>
        </pc:spChg>
        <pc:spChg chg="mod">
          <ac:chgData name="Hubert Ruczyński" userId="88f5ae79448d9369" providerId="LiveId" clId="{11D12816-8E6F-4B8B-8545-0DB4969AC167}" dt="2023-10-14T13:59:34.337" v="75" actId="14100"/>
          <ac:spMkLst>
            <pc:docMk/>
            <pc:sldMk cId="0" sldId="259"/>
            <ac:spMk id="176" creationId="{00000000-0000-0000-0000-000000000000}"/>
          </ac:spMkLst>
        </pc:spChg>
        <pc:spChg chg="del">
          <ac:chgData name="Hubert Ruczyński" userId="88f5ae79448d9369" providerId="LiveId" clId="{11D12816-8E6F-4B8B-8545-0DB4969AC167}" dt="2023-10-14T13:58:55.946" v="65" actId="478"/>
          <ac:spMkLst>
            <pc:docMk/>
            <pc:sldMk cId="0" sldId="259"/>
            <ac:spMk id="177" creationId="{00000000-0000-0000-0000-000000000000}"/>
          </ac:spMkLst>
        </pc:spChg>
        <pc:spChg chg="del">
          <ac:chgData name="Hubert Ruczyński" userId="88f5ae79448d9369" providerId="LiveId" clId="{11D12816-8E6F-4B8B-8545-0DB4969AC167}" dt="2023-10-14T13:57:35.901" v="29" actId="478"/>
          <ac:spMkLst>
            <pc:docMk/>
            <pc:sldMk cId="0" sldId="259"/>
            <ac:spMk id="178" creationId="{00000000-0000-0000-0000-000000000000}"/>
          </ac:spMkLst>
        </pc:spChg>
        <pc:spChg chg="del">
          <ac:chgData name="Hubert Ruczyński" userId="88f5ae79448d9369" providerId="LiveId" clId="{11D12816-8E6F-4B8B-8545-0DB4969AC167}" dt="2023-10-14T13:57:35.901" v="29" actId="478"/>
          <ac:spMkLst>
            <pc:docMk/>
            <pc:sldMk cId="0" sldId="259"/>
            <ac:spMk id="179" creationId="{00000000-0000-0000-0000-000000000000}"/>
          </ac:spMkLst>
        </pc:spChg>
        <pc:spChg chg="mod">
          <ac:chgData name="Hubert Ruczyński" userId="88f5ae79448d9369" providerId="LiveId" clId="{11D12816-8E6F-4B8B-8545-0DB4969AC167}" dt="2023-10-14T13:59:54.007" v="78" actId="1076"/>
          <ac:spMkLst>
            <pc:docMk/>
            <pc:sldMk cId="0" sldId="259"/>
            <ac:spMk id="181" creationId="{00000000-0000-0000-0000-000000000000}"/>
          </ac:spMkLst>
        </pc:spChg>
        <pc:spChg chg="del">
          <ac:chgData name="Hubert Ruczyński" userId="88f5ae79448d9369" providerId="LiveId" clId="{11D12816-8E6F-4B8B-8545-0DB4969AC167}" dt="2023-10-14T13:57:35.901" v="29" actId="478"/>
          <ac:spMkLst>
            <pc:docMk/>
            <pc:sldMk cId="0" sldId="259"/>
            <ac:spMk id="183" creationId="{00000000-0000-0000-0000-000000000000}"/>
          </ac:spMkLst>
        </pc:spChg>
        <pc:cxnChg chg="del">
          <ac:chgData name="Hubert Ruczyński" userId="88f5ae79448d9369" providerId="LiveId" clId="{11D12816-8E6F-4B8B-8545-0DB4969AC167}" dt="2023-10-14T13:57:35.901" v="29" actId="478"/>
          <ac:cxnSpMkLst>
            <pc:docMk/>
            <pc:sldMk cId="0" sldId="259"/>
            <ac:cxnSpMk id="14" creationId="{844DA2AF-0FEA-FED3-338B-E08794372E51}"/>
          </ac:cxnSpMkLst>
        </pc:cxnChg>
        <pc:cxnChg chg="del">
          <ac:chgData name="Hubert Ruczyński" userId="88f5ae79448d9369" providerId="LiveId" clId="{11D12816-8E6F-4B8B-8545-0DB4969AC167}" dt="2023-10-14T13:57:35.901" v="29" actId="478"/>
          <ac:cxnSpMkLst>
            <pc:docMk/>
            <pc:sldMk cId="0" sldId="259"/>
            <ac:cxnSpMk id="15" creationId="{FBF987C5-C4A3-A169-F0EF-1E26D53F437F}"/>
          </ac:cxnSpMkLst>
        </pc:cxnChg>
        <pc:cxnChg chg="del">
          <ac:chgData name="Hubert Ruczyński" userId="88f5ae79448d9369" providerId="LiveId" clId="{11D12816-8E6F-4B8B-8545-0DB4969AC167}" dt="2023-10-14T13:57:35.901" v="29" actId="478"/>
          <ac:cxnSpMkLst>
            <pc:docMk/>
            <pc:sldMk cId="0" sldId="259"/>
            <ac:cxnSpMk id="16" creationId="{17C03651-734F-6359-1F74-86F9A9B28DE2}"/>
          </ac:cxnSpMkLst>
        </pc:cxnChg>
        <pc:cxnChg chg="mod">
          <ac:chgData name="Hubert Ruczyński" userId="88f5ae79448d9369" providerId="LiveId" clId="{11D12816-8E6F-4B8B-8545-0DB4969AC167}" dt="2023-10-14T13:57:29.957" v="28" actId="14100"/>
          <ac:cxnSpMkLst>
            <pc:docMk/>
            <pc:sldMk cId="0" sldId="259"/>
            <ac:cxnSpMk id="185" creationId="{00000000-0000-0000-0000-000000000000}"/>
          </ac:cxnSpMkLst>
        </pc:cxnChg>
        <pc:cxnChg chg="mod">
          <ac:chgData name="Hubert Ruczyński" userId="88f5ae79448d9369" providerId="LiveId" clId="{11D12816-8E6F-4B8B-8545-0DB4969AC167}" dt="2023-10-14T13:59:54.007" v="78" actId="1076"/>
          <ac:cxnSpMkLst>
            <pc:docMk/>
            <pc:sldMk cId="0" sldId="259"/>
            <ac:cxnSpMk id="188" creationId="{00000000-0000-0000-0000-000000000000}"/>
          </ac:cxnSpMkLst>
        </pc:cxnChg>
        <pc:cxnChg chg="del">
          <ac:chgData name="Hubert Ruczyński" userId="88f5ae79448d9369" providerId="LiveId" clId="{11D12816-8E6F-4B8B-8545-0DB4969AC167}" dt="2023-10-14T13:57:35.901" v="29" actId="478"/>
          <ac:cxnSpMkLst>
            <pc:docMk/>
            <pc:sldMk cId="0" sldId="259"/>
            <ac:cxnSpMk id="189" creationId="{00000000-0000-0000-0000-000000000000}"/>
          </ac:cxnSpMkLst>
        </pc:cxnChg>
        <pc:extLst>
          <p:ext xmlns:p="http://schemas.openxmlformats.org/presentationml/2006/main" uri="{D6D511B9-2390-475A-947B-AFAB55BFBCF1}">
            <pc226:cmChg xmlns:pc226="http://schemas.microsoft.com/office/powerpoint/2022/06/main/command" chg="del">
              <pc226:chgData name="Hubert Ruczyński" userId="88f5ae79448d9369" providerId="LiveId" clId="{11D12816-8E6F-4B8B-8545-0DB4969AC167}" dt="2023-10-14T13:57:46.561" v="33"/>
              <pc2:cmMkLst xmlns:pc2="http://schemas.microsoft.com/office/powerpoint/2019/9/main/command">
                <pc:docMk/>
                <pc:sldMk cId="0" sldId="259"/>
                <pc2:cmMk id="{EEC0C049-12DE-4CC0-8606-941EAB149530}"/>
              </pc2:cmMkLst>
            </pc226:cmChg>
          </p:ext>
        </pc:extLst>
      </pc:sldChg>
      <pc:sldChg chg="modSp mod ord modAnim delCm modNotesTx">
        <pc:chgData name="Hubert Ruczyński" userId="88f5ae79448d9369" providerId="LiveId" clId="{11D12816-8E6F-4B8B-8545-0DB4969AC167}" dt="2023-10-15T08:52:32.764" v="7557" actId="15"/>
        <pc:sldMkLst>
          <pc:docMk/>
          <pc:sldMk cId="3829421528" sldId="281"/>
        </pc:sldMkLst>
        <pc:spChg chg="mod">
          <ac:chgData name="Hubert Ruczyński" userId="88f5ae79448d9369" providerId="LiveId" clId="{11D12816-8E6F-4B8B-8545-0DB4969AC167}" dt="2023-10-14T14:06:02.034" v="152" actId="14100"/>
          <ac:spMkLst>
            <pc:docMk/>
            <pc:sldMk cId="3829421528" sldId="281"/>
            <ac:spMk id="158" creationId="{00000000-0000-0000-0000-000000000000}"/>
          </ac:spMkLst>
        </pc:spChg>
        <pc:spChg chg="mod">
          <ac:chgData name="Hubert Ruczyński" userId="88f5ae79448d9369" providerId="LiveId" clId="{11D12816-8E6F-4B8B-8545-0DB4969AC167}" dt="2023-10-15T08:52:32.764" v="7557" actId="15"/>
          <ac:spMkLst>
            <pc:docMk/>
            <pc:sldMk cId="3829421528" sldId="281"/>
            <ac:spMk id="162" creationId="{00000000-0000-0000-0000-000000000000}"/>
          </ac:spMkLst>
        </pc:spChg>
        <pc:cxnChg chg="mod">
          <ac:chgData name="Hubert Ruczyński" userId="88f5ae79448d9369" providerId="LiveId" clId="{11D12816-8E6F-4B8B-8545-0DB4969AC167}" dt="2023-10-14T14:06:05.883" v="153" actId="14100"/>
          <ac:cxnSpMkLst>
            <pc:docMk/>
            <pc:sldMk cId="3829421528" sldId="281"/>
            <ac:cxnSpMk id="166" creationId="{00000000-0000-0000-0000-000000000000}"/>
          </ac:cxnSpMkLst>
        </pc:cxnChg>
        <pc:extLst>
          <p:ext xmlns:p="http://schemas.openxmlformats.org/presentationml/2006/main" uri="{D6D511B9-2390-475A-947B-AFAB55BFBCF1}">
            <pc226:cmChg xmlns:pc226="http://schemas.microsoft.com/office/powerpoint/2022/06/main/command" chg="del">
              <pc226:chgData name="Hubert Ruczyński" userId="88f5ae79448d9369" providerId="LiveId" clId="{11D12816-8E6F-4B8B-8545-0DB4969AC167}" dt="2023-10-14T14:08:54.356" v="204"/>
              <pc2:cmMkLst xmlns:pc2="http://schemas.microsoft.com/office/powerpoint/2019/9/main/command">
                <pc:docMk/>
                <pc:sldMk cId="3829421528" sldId="281"/>
                <pc2:cmMk id="{EC37D0DD-9A59-468B-871F-A6E40E678FE6}"/>
              </pc2:cmMkLst>
            </pc226:cmChg>
          </p:ext>
        </pc:extLst>
      </pc:sldChg>
      <pc:sldChg chg="del">
        <pc:chgData name="Hubert Ruczyński" userId="88f5ae79448d9369" providerId="LiveId" clId="{11D12816-8E6F-4B8B-8545-0DB4969AC167}" dt="2023-10-14T14:06:44.470" v="172" actId="47"/>
        <pc:sldMkLst>
          <pc:docMk/>
          <pc:sldMk cId="3684661260" sldId="284"/>
        </pc:sldMkLst>
      </pc:sldChg>
      <pc:sldChg chg="del">
        <pc:chgData name="Hubert Ruczyński" userId="88f5ae79448d9369" providerId="LiveId" clId="{11D12816-8E6F-4B8B-8545-0DB4969AC167}" dt="2023-10-14T14:06:45.916" v="174" actId="47"/>
        <pc:sldMkLst>
          <pc:docMk/>
          <pc:sldMk cId="2089344546" sldId="285"/>
        </pc:sldMkLst>
      </pc:sldChg>
      <pc:sldChg chg="del">
        <pc:chgData name="Hubert Ruczyński" userId="88f5ae79448d9369" providerId="LiveId" clId="{11D12816-8E6F-4B8B-8545-0DB4969AC167}" dt="2023-10-14T14:06:46.973" v="176" actId="47"/>
        <pc:sldMkLst>
          <pc:docMk/>
          <pc:sldMk cId="3821651107" sldId="286"/>
        </pc:sldMkLst>
      </pc:sldChg>
      <pc:sldChg chg="del">
        <pc:chgData name="Hubert Ruczyński" userId="88f5ae79448d9369" providerId="LiveId" clId="{11D12816-8E6F-4B8B-8545-0DB4969AC167}" dt="2023-10-14T14:06:26.483" v="159" actId="47"/>
        <pc:sldMkLst>
          <pc:docMk/>
          <pc:sldMk cId="3793555154" sldId="287"/>
        </pc:sldMkLst>
      </pc:sldChg>
      <pc:sldChg chg="del">
        <pc:chgData name="Hubert Ruczyński" userId="88f5ae79448d9369" providerId="LiveId" clId="{11D12816-8E6F-4B8B-8545-0DB4969AC167}" dt="2023-10-14T14:06:25.176" v="158" actId="47"/>
        <pc:sldMkLst>
          <pc:docMk/>
          <pc:sldMk cId="3431362251" sldId="288"/>
        </pc:sldMkLst>
      </pc:sldChg>
      <pc:sldChg chg="del">
        <pc:chgData name="Hubert Ruczyński" userId="88f5ae79448d9369" providerId="LiveId" clId="{11D12816-8E6F-4B8B-8545-0DB4969AC167}" dt="2023-10-14T14:09:12.455" v="206" actId="47"/>
        <pc:sldMkLst>
          <pc:docMk/>
          <pc:sldMk cId="3636832066" sldId="290"/>
        </pc:sldMkLst>
      </pc:sldChg>
      <pc:sldChg chg="addSp delSp modSp del mod">
        <pc:chgData name="Hubert Ruczyński" userId="88f5ae79448d9369" providerId="LiveId" clId="{11D12816-8E6F-4B8B-8545-0DB4969AC167}" dt="2023-10-14T14:04:32.875" v="144" actId="47"/>
        <pc:sldMkLst>
          <pc:docMk/>
          <pc:sldMk cId="2179484949" sldId="291"/>
        </pc:sldMkLst>
        <pc:spChg chg="add del mod">
          <ac:chgData name="Hubert Ruczyński" userId="88f5ae79448d9369" providerId="LiveId" clId="{11D12816-8E6F-4B8B-8545-0DB4969AC167}" dt="2023-10-14T14:00:52.423" v="93" actId="21"/>
          <ac:spMkLst>
            <pc:docMk/>
            <pc:sldMk cId="2179484949" sldId="291"/>
            <ac:spMk id="4" creationId="{B9C1B76C-59A5-8B21-F1F6-B720882F511D}"/>
          </ac:spMkLst>
        </pc:spChg>
        <pc:spChg chg="add del mod">
          <ac:chgData name="Hubert Ruczyński" userId="88f5ae79448d9369" providerId="LiveId" clId="{11D12816-8E6F-4B8B-8545-0DB4969AC167}" dt="2023-10-14T14:00:52.117" v="92"/>
          <ac:spMkLst>
            <pc:docMk/>
            <pc:sldMk cId="2179484949" sldId="291"/>
            <ac:spMk id="5" creationId="{4F3C2F96-3A46-AEE6-C4F1-DCD9F8C3957E}"/>
          </ac:spMkLst>
        </pc:spChg>
        <pc:spChg chg="mod">
          <ac:chgData name="Hubert Ruczyński" userId="88f5ae79448d9369" providerId="LiveId" clId="{11D12816-8E6F-4B8B-8545-0DB4969AC167}" dt="2023-10-14T14:02:43.649" v="113" actId="1076"/>
          <ac:spMkLst>
            <pc:docMk/>
            <pc:sldMk cId="2179484949" sldId="291"/>
            <ac:spMk id="194" creationId="{00000000-0000-0000-0000-000000000000}"/>
          </ac:spMkLst>
        </pc:spChg>
        <pc:spChg chg="add del mod">
          <ac:chgData name="Hubert Ruczyński" userId="88f5ae79448d9369" providerId="LiveId" clId="{11D12816-8E6F-4B8B-8545-0DB4969AC167}" dt="2023-10-14T14:03:19.997" v="125" actId="108"/>
          <ac:spMkLst>
            <pc:docMk/>
            <pc:sldMk cId="2179484949" sldId="291"/>
            <ac:spMk id="195" creationId="{00000000-0000-0000-0000-000000000000}"/>
          </ac:spMkLst>
        </pc:spChg>
        <pc:spChg chg="mod">
          <ac:chgData name="Hubert Ruczyński" userId="88f5ae79448d9369" providerId="LiveId" clId="{11D12816-8E6F-4B8B-8545-0DB4969AC167}" dt="2023-10-14T14:01:50.539" v="102" actId="1076"/>
          <ac:spMkLst>
            <pc:docMk/>
            <pc:sldMk cId="2179484949" sldId="291"/>
            <ac:spMk id="196" creationId="{00000000-0000-0000-0000-000000000000}"/>
          </ac:spMkLst>
        </pc:spChg>
        <pc:picChg chg="del mod">
          <ac:chgData name="Hubert Ruczyński" userId="88f5ae79448d9369" providerId="LiveId" clId="{11D12816-8E6F-4B8B-8545-0DB4969AC167}" dt="2023-10-14T14:01:34.608" v="100" actId="478"/>
          <ac:picMkLst>
            <pc:docMk/>
            <pc:sldMk cId="2179484949" sldId="291"/>
            <ac:picMk id="3" creationId="{4B1E7EAB-3D0F-76E3-FEC6-88112BD3B00E}"/>
          </ac:picMkLst>
        </pc:picChg>
      </pc:sldChg>
      <pc:sldChg chg="del">
        <pc:chgData name="Hubert Ruczyński" userId="88f5ae79448d9369" providerId="LiveId" clId="{11D12816-8E6F-4B8B-8545-0DB4969AC167}" dt="2023-10-14T14:06:42.569" v="171" actId="47"/>
        <pc:sldMkLst>
          <pc:docMk/>
          <pc:sldMk cId="2463689730" sldId="292"/>
        </pc:sldMkLst>
      </pc:sldChg>
      <pc:sldChg chg="del">
        <pc:chgData name="Hubert Ruczyński" userId="88f5ae79448d9369" providerId="LiveId" clId="{11D12816-8E6F-4B8B-8545-0DB4969AC167}" dt="2023-10-14T14:06:45.384" v="173" actId="47"/>
        <pc:sldMkLst>
          <pc:docMk/>
          <pc:sldMk cId="2675608887" sldId="293"/>
        </pc:sldMkLst>
      </pc:sldChg>
      <pc:sldChg chg="del">
        <pc:chgData name="Hubert Ruczyński" userId="88f5ae79448d9369" providerId="LiveId" clId="{11D12816-8E6F-4B8B-8545-0DB4969AC167}" dt="2023-10-14T14:06:46.421" v="175" actId="47"/>
        <pc:sldMkLst>
          <pc:docMk/>
          <pc:sldMk cId="1620460830" sldId="294"/>
        </pc:sldMkLst>
      </pc:sldChg>
      <pc:sldChg chg="del">
        <pc:chgData name="Hubert Ruczyński" userId="88f5ae79448d9369" providerId="LiveId" clId="{11D12816-8E6F-4B8B-8545-0DB4969AC167}" dt="2023-10-14T14:06:30.973" v="162" actId="47"/>
        <pc:sldMkLst>
          <pc:docMk/>
          <pc:sldMk cId="146024741" sldId="295"/>
        </pc:sldMkLst>
      </pc:sldChg>
      <pc:sldChg chg="del">
        <pc:chgData name="Hubert Ruczyński" userId="88f5ae79448d9369" providerId="LiveId" clId="{11D12816-8E6F-4B8B-8545-0DB4969AC167}" dt="2023-10-14T14:06:48.326" v="177" actId="47"/>
        <pc:sldMkLst>
          <pc:docMk/>
          <pc:sldMk cId="3911231924" sldId="296"/>
        </pc:sldMkLst>
      </pc:sldChg>
      <pc:sldChg chg="del">
        <pc:chgData name="Hubert Ruczyński" userId="88f5ae79448d9369" providerId="LiveId" clId="{11D12816-8E6F-4B8B-8545-0DB4969AC167}" dt="2023-10-14T14:06:35.488" v="166" actId="47"/>
        <pc:sldMkLst>
          <pc:docMk/>
          <pc:sldMk cId="3683008302" sldId="299"/>
        </pc:sldMkLst>
      </pc:sldChg>
      <pc:sldChg chg="del">
        <pc:chgData name="Hubert Ruczyński" userId="88f5ae79448d9369" providerId="LiveId" clId="{11D12816-8E6F-4B8B-8545-0DB4969AC167}" dt="2023-10-14T14:06:36.328" v="168" actId="47"/>
        <pc:sldMkLst>
          <pc:docMk/>
          <pc:sldMk cId="1596564043" sldId="300"/>
        </pc:sldMkLst>
      </pc:sldChg>
      <pc:sldChg chg="del">
        <pc:chgData name="Hubert Ruczyński" userId="88f5ae79448d9369" providerId="LiveId" clId="{11D12816-8E6F-4B8B-8545-0DB4969AC167}" dt="2023-10-14T14:06:37.086" v="169" actId="47"/>
        <pc:sldMkLst>
          <pc:docMk/>
          <pc:sldMk cId="2647822778" sldId="301"/>
        </pc:sldMkLst>
      </pc:sldChg>
      <pc:sldChg chg="del">
        <pc:chgData name="Hubert Ruczyński" userId="88f5ae79448d9369" providerId="LiveId" clId="{11D12816-8E6F-4B8B-8545-0DB4969AC167}" dt="2023-10-14T14:06:33.663" v="164" actId="47"/>
        <pc:sldMkLst>
          <pc:docMk/>
          <pc:sldMk cId="4219538483" sldId="302"/>
        </pc:sldMkLst>
      </pc:sldChg>
      <pc:sldChg chg="del">
        <pc:chgData name="Hubert Ruczyński" userId="88f5ae79448d9369" providerId="LiveId" clId="{11D12816-8E6F-4B8B-8545-0DB4969AC167}" dt="2023-10-14T14:09:10.321" v="205" actId="47"/>
        <pc:sldMkLst>
          <pc:docMk/>
          <pc:sldMk cId="1348469982" sldId="304"/>
        </pc:sldMkLst>
      </pc:sldChg>
      <pc:sldChg chg="add del">
        <pc:chgData name="Hubert Ruczyński" userId="88f5ae79448d9369" providerId="LiveId" clId="{11D12816-8E6F-4B8B-8545-0DB4969AC167}" dt="2023-10-14T14:06:28.878" v="161" actId="47"/>
        <pc:sldMkLst>
          <pc:docMk/>
          <pc:sldMk cId="1869882143" sldId="307"/>
        </pc:sldMkLst>
      </pc:sldChg>
      <pc:sldChg chg="del">
        <pc:chgData name="Hubert Ruczyński" userId="88f5ae79448d9369" providerId="LiveId" clId="{11D12816-8E6F-4B8B-8545-0DB4969AC167}" dt="2023-10-14T14:06:42.062" v="170" actId="47"/>
        <pc:sldMkLst>
          <pc:docMk/>
          <pc:sldMk cId="1955890685" sldId="309"/>
        </pc:sldMkLst>
      </pc:sldChg>
      <pc:sldChg chg="del">
        <pc:chgData name="Hubert Ruczyński" userId="88f5ae79448d9369" providerId="LiveId" clId="{11D12816-8E6F-4B8B-8545-0DB4969AC167}" dt="2023-10-14T14:06:35.876" v="167" actId="47"/>
        <pc:sldMkLst>
          <pc:docMk/>
          <pc:sldMk cId="2903061082" sldId="312"/>
        </pc:sldMkLst>
      </pc:sldChg>
      <pc:sldChg chg="del">
        <pc:chgData name="Hubert Ruczyński" userId="88f5ae79448d9369" providerId="LiveId" clId="{11D12816-8E6F-4B8B-8545-0DB4969AC167}" dt="2023-10-14T14:06:34.876" v="165" actId="47"/>
        <pc:sldMkLst>
          <pc:docMk/>
          <pc:sldMk cId="1590333830" sldId="313"/>
        </pc:sldMkLst>
      </pc:sldChg>
      <pc:sldChg chg="del">
        <pc:chgData name="Hubert Ruczyński" userId="88f5ae79448d9369" providerId="LiveId" clId="{11D12816-8E6F-4B8B-8545-0DB4969AC167}" dt="2023-10-14T14:06:32.028" v="163" actId="47"/>
        <pc:sldMkLst>
          <pc:docMk/>
          <pc:sldMk cId="3920519533" sldId="314"/>
        </pc:sldMkLst>
      </pc:sldChg>
      <pc:sldChg chg="modSp add del mod">
        <pc:chgData name="Hubert Ruczyński" userId="88f5ae79448d9369" providerId="LiveId" clId="{11D12816-8E6F-4B8B-8545-0DB4969AC167}" dt="2023-10-14T14:04:13.877" v="138" actId="47"/>
        <pc:sldMkLst>
          <pc:docMk/>
          <pc:sldMk cId="3189189355" sldId="315"/>
        </pc:sldMkLst>
        <pc:spChg chg="mod">
          <ac:chgData name="Hubert Ruczyński" userId="88f5ae79448d9369" providerId="LiveId" clId="{11D12816-8E6F-4B8B-8545-0DB4969AC167}" dt="2023-10-14T14:02:30.121" v="111" actId="1076"/>
          <ac:spMkLst>
            <pc:docMk/>
            <pc:sldMk cId="3189189355" sldId="315"/>
            <ac:spMk id="194" creationId="{00000000-0000-0000-0000-000000000000}"/>
          </ac:spMkLst>
        </pc:spChg>
        <pc:spChg chg="mod">
          <ac:chgData name="Hubert Ruczyński" userId="88f5ae79448d9369" providerId="LiveId" clId="{11D12816-8E6F-4B8B-8545-0DB4969AC167}" dt="2023-10-14T14:03:17.560" v="124" actId="108"/>
          <ac:spMkLst>
            <pc:docMk/>
            <pc:sldMk cId="3189189355" sldId="315"/>
            <ac:spMk id="195" creationId="{00000000-0000-0000-0000-000000000000}"/>
          </ac:spMkLst>
        </pc:spChg>
        <pc:spChg chg="mod">
          <ac:chgData name="Hubert Ruczyński" userId="88f5ae79448d9369" providerId="LiveId" clId="{11D12816-8E6F-4B8B-8545-0DB4969AC167}" dt="2023-10-14T14:02:24.027" v="110" actId="20577"/>
          <ac:spMkLst>
            <pc:docMk/>
            <pc:sldMk cId="3189189355" sldId="315"/>
            <ac:spMk id="196" creationId="{00000000-0000-0000-0000-000000000000}"/>
          </ac:spMkLst>
        </pc:spChg>
      </pc:sldChg>
      <pc:sldChg chg="add del">
        <pc:chgData name="Hubert Ruczyński" userId="88f5ae79448d9369" providerId="LiveId" clId="{11D12816-8E6F-4B8B-8545-0DB4969AC167}" dt="2023-10-14T14:02:52.208" v="115" actId="47"/>
        <pc:sldMkLst>
          <pc:docMk/>
          <pc:sldMk cId="3462377051" sldId="316"/>
        </pc:sldMkLst>
      </pc:sldChg>
      <pc:sldChg chg="modSp add mod modNotesTx">
        <pc:chgData name="Hubert Ruczyński" userId="88f5ae79448d9369" providerId="LiveId" clId="{11D12816-8E6F-4B8B-8545-0DB4969AC167}" dt="2023-10-14T14:21:08.154" v="954" actId="20577"/>
        <pc:sldMkLst>
          <pc:docMk/>
          <pc:sldMk cId="2324369637" sldId="317"/>
        </pc:sldMkLst>
        <pc:spChg chg="mod">
          <ac:chgData name="Hubert Ruczyński" userId="88f5ae79448d9369" providerId="LiveId" clId="{11D12816-8E6F-4B8B-8545-0DB4969AC167}" dt="2023-10-14T14:10:04.308" v="207"/>
          <ac:spMkLst>
            <pc:docMk/>
            <pc:sldMk cId="2324369637" sldId="317"/>
            <ac:spMk id="194" creationId="{00000000-0000-0000-0000-000000000000}"/>
          </ac:spMkLst>
        </pc:spChg>
        <pc:spChg chg="mod">
          <ac:chgData name="Hubert Ruczyński" userId="88f5ae79448d9369" providerId="LiveId" clId="{11D12816-8E6F-4B8B-8545-0DB4969AC167}" dt="2023-10-14T14:03:36.696" v="128" actId="14100"/>
          <ac:spMkLst>
            <pc:docMk/>
            <pc:sldMk cId="2324369637" sldId="317"/>
            <ac:spMk id="195" creationId="{00000000-0000-0000-0000-000000000000}"/>
          </ac:spMkLst>
        </pc:spChg>
        <pc:spChg chg="mod">
          <ac:chgData name="Hubert Ruczyński" userId="88f5ae79448d9369" providerId="LiveId" clId="{11D12816-8E6F-4B8B-8545-0DB4969AC167}" dt="2023-10-14T14:03:28.735" v="127" actId="20577"/>
          <ac:spMkLst>
            <pc:docMk/>
            <pc:sldMk cId="2324369637" sldId="317"/>
            <ac:spMk id="196" creationId="{00000000-0000-0000-0000-000000000000}"/>
          </ac:spMkLst>
        </pc:spChg>
      </pc:sldChg>
      <pc:sldChg chg="modSp add mod ord">
        <pc:chgData name="Hubert Ruczyński" userId="88f5ae79448d9369" providerId="LiveId" clId="{11D12816-8E6F-4B8B-8545-0DB4969AC167}" dt="2023-10-14T14:10:20.777" v="211"/>
        <pc:sldMkLst>
          <pc:docMk/>
          <pc:sldMk cId="2595023431" sldId="318"/>
        </pc:sldMkLst>
        <pc:spChg chg="mod">
          <ac:chgData name="Hubert Ruczyński" userId="88f5ae79448d9369" providerId="LiveId" clId="{11D12816-8E6F-4B8B-8545-0DB4969AC167}" dt="2023-10-14T14:10:20.777" v="211"/>
          <ac:spMkLst>
            <pc:docMk/>
            <pc:sldMk cId="2595023431" sldId="318"/>
            <ac:spMk id="194" creationId="{00000000-0000-0000-0000-000000000000}"/>
          </ac:spMkLst>
        </pc:spChg>
        <pc:spChg chg="mod">
          <ac:chgData name="Hubert Ruczyński" userId="88f5ae79448d9369" providerId="LiveId" clId="{11D12816-8E6F-4B8B-8545-0DB4969AC167}" dt="2023-10-14T14:04:10.483" v="137" actId="14100"/>
          <ac:spMkLst>
            <pc:docMk/>
            <pc:sldMk cId="2595023431" sldId="318"/>
            <ac:spMk id="195" creationId="{00000000-0000-0000-0000-000000000000}"/>
          </ac:spMkLst>
        </pc:spChg>
        <pc:spChg chg="mod">
          <ac:chgData name="Hubert Ruczyński" userId="88f5ae79448d9369" providerId="LiveId" clId="{11D12816-8E6F-4B8B-8545-0DB4969AC167}" dt="2023-10-14T14:04:23.234" v="141" actId="20577"/>
          <ac:spMkLst>
            <pc:docMk/>
            <pc:sldMk cId="2595023431" sldId="318"/>
            <ac:spMk id="196" creationId="{00000000-0000-0000-0000-000000000000}"/>
          </ac:spMkLst>
        </pc:spChg>
      </pc:sldChg>
      <pc:sldChg chg="modSp add mod">
        <pc:chgData name="Hubert Ruczyński" userId="88f5ae79448d9369" providerId="LiveId" clId="{11D12816-8E6F-4B8B-8545-0DB4969AC167}" dt="2023-10-14T14:04:26.822" v="143" actId="20577"/>
        <pc:sldMkLst>
          <pc:docMk/>
          <pc:sldMk cId="4250926043" sldId="319"/>
        </pc:sldMkLst>
        <pc:spChg chg="mod">
          <ac:chgData name="Hubert Ruczyński" userId="88f5ae79448d9369" providerId="LiveId" clId="{11D12816-8E6F-4B8B-8545-0DB4969AC167}" dt="2023-10-14T14:03:52.151" v="134"/>
          <ac:spMkLst>
            <pc:docMk/>
            <pc:sldMk cId="4250926043" sldId="319"/>
            <ac:spMk id="195" creationId="{00000000-0000-0000-0000-000000000000}"/>
          </ac:spMkLst>
        </pc:spChg>
        <pc:spChg chg="mod">
          <ac:chgData name="Hubert Ruczyński" userId="88f5ae79448d9369" providerId="LiveId" clId="{11D12816-8E6F-4B8B-8545-0DB4969AC167}" dt="2023-10-14T14:04:26.822" v="143" actId="20577"/>
          <ac:spMkLst>
            <pc:docMk/>
            <pc:sldMk cId="4250926043" sldId="319"/>
            <ac:spMk id="196" creationId="{00000000-0000-0000-0000-000000000000}"/>
          </ac:spMkLst>
        </pc:spChg>
      </pc:sldChg>
      <pc:sldChg chg="addSp delSp modSp add mod modAnim modNotesTx">
        <pc:chgData name="Hubert Ruczyński" userId="88f5ae79448d9369" providerId="LiveId" clId="{11D12816-8E6F-4B8B-8545-0DB4969AC167}" dt="2023-10-15T08:53:23.962" v="7934"/>
        <pc:sldMkLst>
          <pc:docMk/>
          <pc:sldMk cId="2993054083" sldId="320"/>
        </pc:sldMkLst>
        <pc:spChg chg="mod">
          <ac:chgData name="Hubert Ruczyński" userId="88f5ae79448d9369" providerId="LiveId" clId="{11D12816-8E6F-4B8B-8545-0DB4969AC167}" dt="2023-10-14T14:46:17.133" v="2473" actId="20577"/>
          <ac:spMkLst>
            <pc:docMk/>
            <pc:sldMk cId="2993054083" sldId="320"/>
            <ac:spMk id="158" creationId="{00000000-0000-0000-0000-000000000000}"/>
          </ac:spMkLst>
        </pc:spChg>
        <pc:spChg chg="del mod">
          <ac:chgData name="Hubert Ruczyński" userId="88f5ae79448d9369" providerId="LiveId" clId="{11D12816-8E6F-4B8B-8545-0DB4969AC167}" dt="2023-10-14T14:46:09.015" v="2458" actId="478"/>
          <ac:spMkLst>
            <pc:docMk/>
            <pc:sldMk cId="2993054083" sldId="320"/>
            <ac:spMk id="162" creationId="{00000000-0000-0000-0000-000000000000}"/>
          </ac:spMkLst>
        </pc:spChg>
        <pc:picChg chg="add del">
          <ac:chgData name="Hubert Ruczyński" userId="88f5ae79448d9369" providerId="LiveId" clId="{11D12816-8E6F-4B8B-8545-0DB4969AC167}" dt="2023-10-14T14:46:05.019" v="2456" actId="478"/>
          <ac:picMkLst>
            <pc:docMk/>
            <pc:sldMk cId="2993054083" sldId="320"/>
            <ac:picMk id="3" creationId="{92C4FF25-06C5-88E7-C79A-7F5F9A35BF4C}"/>
          </ac:picMkLst>
        </pc:picChg>
        <pc:picChg chg="add del">
          <ac:chgData name="Hubert Ruczyński" userId="88f5ae79448d9369" providerId="LiveId" clId="{11D12816-8E6F-4B8B-8545-0DB4969AC167}" dt="2023-10-14T14:46:04.484" v="2455" actId="478"/>
          <ac:picMkLst>
            <pc:docMk/>
            <pc:sldMk cId="2993054083" sldId="320"/>
            <ac:picMk id="5" creationId="{9BD04BFC-662E-FAB9-EDA6-15BC1F520E95}"/>
          </ac:picMkLst>
        </pc:picChg>
        <pc:picChg chg="add del">
          <ac:chgData name="Hubert Ruczyński" userId="88f5ae79448d9369" providerId="LiveId" clId="{11D12816-8E6F-4B8B-8545-0DB4969AC167}" dt="2023-10-14T14:46:03.548" v="2454" actId="478"/>
          <ac:picMkLst>
            <pc:docMk/>
            <pc:sldMk cId="2993054083" sldId="320"/>
            <ac:picMk id="7" creationId="{1C1852F7-05C0-5E3D-CA53-DE32AC2F0534}"/>
          </ac:picMkLst>
        </pc:picChg>
        <pc:picChg chg="add mod">
          <ac:chgData name="Hubert Ruczyński" userId="88f5ae79448d9369" providerId="LiveId" clId="{11D12816-8E6F-4B8B-8545-0DB4969AC167}" dt="2023-10-15T08:53:23.962" v="7934"/>
          <ac:picMkLst>
            <pc:docMk/>
            <pc:sldMk cId="2993054083" sldId="320"/>
            <ac:picMk id="9" creationId="{87954997-B164-8D6A-A44B-6ADCC7A72B7E}"/>
          </ac:picMkLst>
        </pc:picChg>
        <pc:cxnChg chg="mod">
          <ac:chgData name="Hubert Ruczyński" userId="88f5ae79448d9369" providerId="LiveId" clId="{11D12816-8E6F-4B8B-8545-0DB4969AC167}" dt="2023-10-14T14:46:20.736" v="2474" actId="14100"/>
          <ac:cxnSpMkLst>
            <pc:docMk/>
            <pc:sldMk cId="2993054083" sldId="320"/>
            <ac:cxnSpMk id="166" creationId="{00000000-0000-0000-0000-000000000000}"/>
          </ac:cxnSpMkLst>
        </pc:cxnChg>
      </pc:sldChg>
      <pc:sldChg chg="modSp add mod modNotesTx">
        <pc:chgData name="Hubert Ruczyński" userId="88f5ae79448d9369" providerId="LiveId" clId="{11D12816-8E6F-4B8B-8545-0DB4969AC167}" dt="2023-10-15T08:54:35.670" v="7943" actId="14100"/>
        <pc:sldMkLst>
          <pc:docMk/>
          <pc:sldMk cId="1668817176" sldId="321"/>
        </pc:sldMkLst>
        <pc:spChg chg="mod">
          <ac:chgData name="Hubert Ruczyński" userId="88f5ae79448d9369" providerId="LiveId" clId="{11D12816-8E6F-4B8B-8545-0DB4969AC167}" dt="2023-10-14T14:08:01.737" v="195"/>
          <ac:spMkLst>
            <pc:docMk/>
            <pc:sldMk cId="1668817176" sldId="321"/>
            <ac:spMk id="158" creationId="{00000000-0000-0000-0000-000000000000}"/>
          </ac:spMkLst>
        </pc:spChg>
        <pc:spChg chg="mod">
          <ac:chgData name="Hubert Ruczyński" userId="88f5ae79448d9369" providerId="LiveId" clId="{11D12816-8E6F-4B8B-8545-0DB4969AC167}" dt="2023-10-15T08:51:58.247" v="7544" actId="2710"/>
          <ac:spMkLst>
            <pc:docMk/>
            <pc:sldMk cId="1668817176" sldId="321"/>
            <ac:spMk id="162" creationId="{00000000-0000-0000-0000-000000000000}"/>
          </ac:spMkLst>
        </pc:spChg>
        <pc:cxnChg chg="mod">
          <ac:chgData name="Hubert Ruczyński" userId="88f5ae79448d9369" providerId="LiveId" clId="{11D12816-8E6F-4B8B-8545-0DB4969AC167}" dt="2023-10-15T08:54:35.670" v="7943" actId="14100"/>
          <ac:cxnSpMkLst>
            <pc:docMk/>
            <pc:sldMk cId="1668817176" sldId="321"/>
            <ac:cxnSpMk id="166" creationId="{00000000-0000-0000-0000-000000000000}"/>
          </ac:cxnSpMkLst>
        </pc:cxnChg>
      </pc:sldChg>
      <pc:sldChg chg="addSp delSp modSp add mod modCm modNotesTx">
        <pc:chgData name="Hubert Ruczyński" userId="88f5ae79448d9369" providerId="LiveId" clId="{11D12816-8E6F-4B8B-8545-0DB4969AC167}" dt="2023-10-15T16:32:52.961" v="7948"/>
        <pc:sldMkLst>
          <pc:docMk/>
          <pc:sldMk cId="2179961339" sldId="322"/>
        </pc:sldMkLst>
        <pc:spChg chg="mod">
          <ac:chgData name="Hubert Ruczyński" userId="88f5ae79448d9369" providerId="LiveId" clId="{11D12816-8E6F-4B8B-8545-0DB4969AC167}" dt="2023-10-14T14:56:39.074" v="2788" actId="20577"/>
          <ac:spMkLst>
            <pc:docMk/>
            <pc:sldMk cId="2179961339" sldId="322"/>
            <ac:spMk id="158" creationId="{00000000-0000-0000-0000-000000000000}"/>
          </ac:spMkLst>
        </pc:spChg>
        <pc:spChg chg="del">
          <ac:chgData name="Hubert Ruczyński" userId="88f5ae79448d9369" providerId="LiveId" clId="{11D12816-8E6F-4B8B-8545-0DB4969AC167}" dt="2023-10-14T14:56:18.991" v="2784" actId="478"/>
          <ac:spMkLst>
            <pc:docMk/>
            <pc:sldMk cId="2179961339" sldId="322"/>
            <ac:spMk id="162" creationId="{00000000-0000-0000-0000-000000000000}"/>
          </ac:spMkLst>
        </pc:spChg>
        <pc:picChg chg="add mod modCrop">
          <ac:chgData name="Hubert Ruczyński" userId="88f5ae79448d9369" providerId="LiveId" clId="{11D12816-8E6F-4B8B-8545-0DB4969AC167}" dt="2023-10-14T14:56:26.948" v="2787" actId="1076"/>
          <ac:picMkLst>
            <pc:docMk/>
            <pc:sldMk cId="2179961339" sldId="322"/>
            <ac:picMk id="3" creationId="{FC792F62-BADA-AB51-8589-6EA96FCD2B45}"/>
          </ac:picMkLst>
        </pc:picChg>
        <pc:cxnChg chg="mod">
          <ac:chgData name="Hubert Ruczyński" userId="88f5ae79448d9369" providerId="LiveId" clId="{11D12816-8E6F-4B8B-8545-0DB4969AC167}" dt="2023-10-15T08:54:30.783" v="7942" actId="14100"/>
          <ac:cxnSpMkLst>
            <pc:docMk/>
            <pc:sldMk cId="2179961339" sldId="322"/>
            <ac:cxnSpMk id="166" creationId="{00000000-0000-0000-0000-000000000000}"/>
          </ac:cxnSpMkLst>
        </pc:cxnChg>
        <pc:extLst>
          <p:ext xmlns:p="http://schemas.openxmlformats.org/presentationml/2006/main" uri="{D6D511B9-2390-475A-947B-AFAB55BFBCF1}">
            <pc226:cmChg xmlns:pc226="http://schemas.microsoft.com/office/powerpoint/2022/06/main/command" chg="">
              <pc226:chgData name="Hubert Ruczyński" userId="88f5ae79448d9369" providerId="LiveId" clId="{11D12816-8E6F-4B8B-8545-0DB4969AC167}" dt="2023-10-15T16:32:52.961" v="7948"/>
              <pc2:cmMkLst xmlns:pc2="http://schemas.microsoft.com/office/powerpoint/2019/9/main/command">
                <pc:docMk/>
                <pc:sldMk cId="2179961339" sldId="322"/>
                <pc2:cmMk id="{3F1CD952-C822-47FF-AF5B-B86C6133C5C2}"/>
              </pc2:cmMkLst>
              <pc226:cmRplyChg chg="add">
                <pc226:chgData name="Hubert Ruczyński" userId="88f5ae79448d9369" providerId="LiveId" clId="{11D12816-8E6F-4B8B-8545-0DB4969AC167}" dt="2023-10-15T16:32:52.961" v="7948"/>
                <pc2:cmRplyMkLst xmlns:pc2="http://schemas.microsoft.com/office/powerpoint/2019/9/main/command">
                  <pc:docMk/>
                  <pc:sldMk cId="2179961339" sldId="322"/>
                  <pc2:cmMk id="{3F1CD952-C822-47FF-AF5B-B86C6133C5C2}"/>
                  <pc2:cmRplyMk id="{DF96D0CE-FC93-426A-98AF-228F47428CF5}"/>
                </pc2:cmRplyMkLst>
              </pc226:cmRplyChg>
            </pc226:cmChg>
          </p:ext>
        </pc:extLst>
      </pc:sldChg>
      <pc:sldChg chg="addSp delSp modSp add mod modNotesTx">
        <pc:chgData name="Hubert Ruczyński" userId="88f5ae79448d9369" providerId="LiveId" clId="{11D12816-8E6F-4B8B-8545-0DB4969AC167}" dt="2023-10-15T08:54:21.804" v="7940" actId="14100"/>
        <pc:sldMkLst>
          <pc:docMk/>
          <pc:sldMk cId="288100048" sldId="323"/>
        </pc:sldMkLst>
        <pc:spChg chg="mod">
          <ac:chgData name="Hubert Ruczyński" userId="88f5ae79448d9369" providerId="LiveId" clId="{11D12816-8E6F-4B8B-8545-0DB4969AC167}" dt="2023-10-14T15:46:22.177" v="6903" actId="20577"/>
          <ac:spMkLst>
            <pc:docMk/>
            <pc:sldMk cId="288100048" sldId="323"/>
            <ac:spMk id="158" creationId="{00000000-0000-0000-0000-000000000000}"/>
          </ac:spMkLst>
        </pc:spChg>
        <pc:spChg chg="del">
          <ac:chgData name="Hubert Ruczyński" userId="88f5ae79448d9369" providerId="LiveId" clId="{11D12816-8E6F-4B8B-8545-0DB4969AC167}" dt="2023-10-14T15:00:33.336" v="3309" actId="478"/>
          <ac:spMkLst>
            <pc:docMk/>
            <pc:sldMk cId="288100048" sldId="323"/>
            <ac:spMk id="162" creationId="{00000000-0000-0000-0000-000000000000}"/>
          </ac:spMkLst>
        </pc:spChg>
        <pc:picChg chg="add mod">
          <ac:chgData name="Hubert Ruczyński" userId="88f5ae79448d9369" providerId="LiveId" clId="{11D12816-8E6F-4B8B-8545-0DB4969AC167}" dt="2023-10-14T15:16:44.283" v="4371" actId="1076"/>
          <ac:picMkLst>
            <pc:docMk/>
            <pc:sldMk cId="288100048" sldId="323"/>
            <ac:picMk id="3" creationId="{FE595239-98AD-350D-4AF9-26A36FFECF94}"/>
          </ac:picMkLst>
        </pc:picChg>
        <pc:cxnChg chg="mod">
          <ac:chgData name="Hubert Ruczyński" userId="88f5ae79448d9369" providerId="LiveId" clId="{11D12816-8E6F-4B8B-8545-0DB4969AC167}" dt="2023-10-15T08:54:21.804" v="7940" actId="14100"/>
          <ac:cxnSpMkLst>
            <pc:docMk/>
            <pc:sldMk cId="288100048" sldId="323"/>
            <ac:cxnSpMk id="166" creationId="{00000000-0000-0000-0000-000000000000}"/>
          </ac:cxnSpMkLst>
        </pc:cxnChg>
      </pc:sldChg>
      <pc:sldChg chg="addSp delSp modSp add mod modNotesTx">
        <pc:chgData name="Hubert Ruczyński" userId="88f5ae79448d9369" providerId="LiveId" clId="{11D12816-8E6F-4B8B-8545-0DB4969AC167}" dt="2023-10-15T08:54:26.546" v="7941" actId="14100"/>
        <pc:sldMkLst>
          <pc:docMk/>
          <pc:sldMk cId="1308553350" sldId="324"/>
        </pc:sldMkLst>
        <pc:spChg chg="mod">
          <ac:chgData name="Hubert Ruczyński" userId="88f5ae79448d9369" providerId="LiveId" clId="{11D12816-8E6F-4B8B-8545-0DB4969AC167}" dt="2023-10-14T15:46:26.909" v="6904"/>
          <ac:spMkLst>
            <pc:docMk/>
            <pc:sldMk cId="1308553350" sldId="324"/>
            <ac:spMk id="158" creationId="{00000000-0000-0000-0000-000000000000}"/>
          </ac:spMkLst>
        </pc:spChg>
        <pc:spChg chg="del">
          <ac:chgData name="Hubert Ruczyński" userId="88f5ae79448d9369" providerId="LiveId" clId="{11D12816-8E6F-4B8B-8545-0DB4969AC167}" dt="2023-10-14T15:12:08.428" v="4181" actId="478"/>
          <ac:spMkLst>
            <pc:docMk/>
            <pc:sldMk cId="1308553350" sldId="324"/>
            <ac:spMk id="162" creationId="{00000000-0000-0000-0000-000000000000}"/>
          </ac:spMkLst>
        </pc:spChg>
        <pc:picChg chg="add mod">
          <ac:chgData name="Hubert Ruczyński" userId="88f5ae79448d9369" providerId="LiveId" clId="{11D12816-8E6F-4B8B-8545-0DB4969AC167}" dt="2023-10-15T08:53:59.917" v="7937" actId="1076"/>
          <ac:picMkLst>
            <pc:docMk/>
            <pc:sldMk cId="1308553350" sldId="324"/>
            <ac:picMk id="3" creationId="{56D68320-6238-514A-8EE7-2C3C2E500A39}"/>
          </ac:picMkLst>
        </pc:picChg>
        <pc:cxnChg chg="mod">
          <ac:chgData name="Hubert Ruczyński" userId="88f5ae79448d9369" providerId="LiveId" clId="{11D12816-8E6F-4B8B-8545-0DB4969AC167}" dt="2023-10-15T08:54:26.546" v="7941" actId="14100"/>
          <ac:cxnSpMkLst>
            <pc:docMk/>
            <pc:sldMk cId="1308553350" sldId="324"/>
            <ac:cxnSpMk id="166" creationId="{00000000-0000-0000-0000-000000000000}"/>
          </ac:cxnSpMkLst>
        </pc:cxnChg>
      </pc:sldChg>
      <pc:sldChg chg="addSp delSp modSp add mod modNotesTx">
        <pc:chgData name="Hubert Ruczyński" userId="88f5ae79448d9369" providerId="LiveId" clId="{11D12816-8E6F-4B8B-8545-0DB4969AC167}" dt="2023-10-15T08:54:42.320" v="7944" actId="14100"/>
        <pc:sldMkLst>
          <pc:docMk/>
          <pc:sldMk cId="1340108671" sldId="325"/>
        </pc:sldMkLst>
        <pc:spChg chg="mod">
          <ac:chgData name="Hubert Ruczyński" userId="88f5ae79448d9369" providerId="LiveId" clId="{11D12816-8E6F-4B8B-8545-0DB4969AC167}" dt="2023-10-14T15:29:47.475" v="5579" actId="20577"/>
          <ac:spMkLst>
            <pc:docMk/>
            <pc:sldMk cId="1340108671" sldId="325"/>
            <ac:spMk id="158" creationId="{00000000-0000-0000-0000-000000000000}"/>
          </ac:spMkLst>
        </pc:spChg>
        <pc:spChg chg="del">
          <ac:chgData name="Hubert Ruczyński" userId="88f5ae79448d9369" providerId="LiveId" clId="{11D12816-8E6F-4B8B-8545-0DB4969AC167}" dt="2023-10-14T15:18:19.942" v="4372" actId="478"/>
          <ac:spMkLst>
            <pc:docMk/>
            <pc:sldMk cId="1340108671" sldId="325"/>
            <ac:spMk id="162" creationId="{00000000-0000-0000-0000-000000000000}"/>
          </ac:spMkLst>
        </pc:spChg>
        <pc:picChg chg="add mod">
          <ac:chgData name="Hubert Ruczyński" userId="88f5ae79448d9369" providerId="LiveId" clId="{11D12816-8E6F-4B8B-8545-0DB4969AC167}" dt="2023-10-14T15:18:41.452" v="4380" actId="1076"/>
          <ac:picMkLst>
            <pc:docMk/>
            <pc:sldMk cId="1340108671" sldId="325"/>
            <ac:picMk id="3" creationId="{671E5FEF-E709-972A-8A74-05BEF495CAB5}"/>
          </ac:picMkLst>
        </pc:picChg>
        <pc:cxnChg chg="mod">
          <ac:chgData name="Hubert Ruczyński" userId="88f5ae79448d9369" providerId="LiveId" clId="{11D12816-8E6F-4B8B-8545-0DB4969AC167}" dt="2023-10-15T08:54:42.320" v="7944" actId="14100"/>
          <ac:cxnSpMkLst>
            <pc:docMk/>
            <pc:sldMk cId="1340108671" sldId="325"/>
            <ac:cxnSpMk id="166" creationId="{00000000-0000-0000-0000-000000000000}"/>
          </ac:cxnSpMkLst>
        </pc:cxnChg>
      </pc:sldChg>
      <pc:sldChg chg="addSp delSp modSp add mod modNotesTx">
        <pc:chgData name="Hubert Ruczyński" userId="88f5ae79448d9369" providerId="LiveId" clId="{11D12816-8E6F-4B8B-8545-0DB4969AC167}" dt="2023-10-15T08:54:16.381" v="7939" actId="14100"/>
        <pc:sldMkLst>
          <pc:docMk/>
          <pc:sldMk cId="1760093145" sldId="326"/>
        </pc:sldMkLst>
        <pc:spChg chg="mod">
          <ac:chgData name="Hubert Ruczyński" userId="88f5ae79448d9369" providerId="LiveId" clId="{11D12816-8E6F-4B8B-8545-0DB4969AC167}" dt="2023-10-14T15:29:43.158" v="5569" actId="20577"/>
          <ac:spMkLst>
            <pc:docMk/>
            <pc:sldMk cId="1760093145" sldId="326"/>
            <ac:spMk id="158" creationId="{00000000-0000-0000-0000-000000000000}"/>
          </ac:spMkLst>
        </pc:spChg>
        <pc:picChg chg="del">
          <ac:chgData name="Hubert Ruczyński" userId="88f5ae79448d9369" providerId="LiveId" clId="{11D12816-8E6F-4B8B-8545-0DB4969AC167}" dt="2023-10-14T15:29:50.860" v="5580" actId="478"/>
          <ac:picMkLst>
            <pc:docMk/>
            <pc:sldMk cId="1760093145" sldId="326"/>
            <ac:picMk id="3" creationId="{671E5FEF-E709-972A-8A74-05BEF495CAB5}"/>
          </ac:picMkLst>
        </pc:picChg>
        <pc:picChg chg="add mod">
          <ac:chgData name="Hubert Ruczyński" userId="88f5ae79448d9369" providerId="LiveId" clId="{11D12816-8E6F-4B8B-8545-0DB4969AC167}" dt="2023-10-14T15:37:36.495" v="6487" actId="1076"/>
          <ac:picMkLst>
            <pc:docMk/>
            <pc:sldMk cId="1760093145" sldId="326"/>
            <ac:picMk id="4" creationId="{BFBC5EE0-9E9A-4529-841D-5B88320AF767}"/>
          </ac:picMkLst>
        </pc:picChg>
        <pc:cxnChg chg="mod">
          <ac:chgData name="Hubert Ruczyński" userId="88f5ae79448d9369" providerId="LiveId" clId="{11D12816-8E6F-4B8B-8545-0DB4969AC167}" dt="2023-10-15T08:54:16.381" v="7939" actId="14100"/>
          <ac:cxnSpMkLst>
            <pc:docMk/>
            <pc:sldMk cId="1760093145" sldId="326"/>
            <ac:cxnSpMk id="166" creationId="{00000000-0000-0000-0000-000000000000}"/>
          </ac:cxnSpMkLst>
        </pc:cxnChg>
      </pc:sldChg>
      <pc:sldChg chg="addSp delSp modSp add mod modNotesTx">
        <pc:chgData name="Hubert Ruczyński" userId="88f5ae79448d9369" providerId="LiveId" clId="{11D12816-8E6F-4B8B-8545-0DB4969AC167}" dt="2023-10-15T08:54:12.423" v="7938" actId="14100"/>
        <pc:sldMkLst>
          <pc:docMk/>
          <pc:sldMk cId="1297587925" sldId="327"/>
        </pc:sldMkLst>
        <pc:spChg chg="mod">
          <ac:chgData name="Hubert Ruczyński" userId="88f5ae79448d9369" providerId="LiveId" clId="{11D12816-8E6F-4B8B-8545-0DB4969AC167}" dt="2023-10-14T15:38:51.478" v="6532" actId="20577"/>
          <ac:spMkLst>
            <pc:docMk/>
            <pc:sldMk cId="1297587925" sldId="327"/>
            <ac:spMk id="158" creationId="{00000000-0000-0000-0000-000000000000}"/>
          </ac:spMkLst>
        </pc:spChg>
        <pc:picChg chg="add mod ord">
          <ac:chgData name="Hubert Ruczyński" userId="88f5ae79448d9369" providerId="LiveId" clId="{11D12816-8E6F-4B8B-8545-0DB4969AC167}" dt="2023-10-14T15:43:06.299" v="6653" actId="1076"/>
          <ac:picMkLst>
            <pc:docMk/>
            <pc:sldMk cId="1297587925" sldId="327"/>
            <ac:picMk id="2" creationId="{94F2A860-E05D-20BD-1397-1643B1CD905C}"/>
          </ac:picMkLst>
        </pc:picChg>
        <pc:picChg chg="del">
          <ac:chgData name="Hubert Ruczyński" userId="88f5ae79448d9369" providerId="LiveId" clId="{11D12816-8E6F-4B8B-8545-0DB4969AC167}" dt="2023-10-14T15:38:05.784" v="6504" actId="478"/>
          <ac:picMkLst>
            <pc:docMk/>
            <pc:sldMk cId="1297587925" sldId="327"/>
            <ac:picMk id="4" creationId="{BFBC5EE0-9E9A-4529-841D-5B88320AF767}"/>
          </ac:picMkLst>
        </pc:picChg>
        <pc:cxnChg chg="mod">
          <ac:chgData name="Hubert Ruczyński" userId="88f5ae79448d9369" providerId="LiveId" clId="{11D12816-8E6F-4B8B-8545-0DB4969AC167}" dt="2023-10-15T08:54:12.423" v="7938" actId="14100"/>
          <ac:cxnSpMkLst>
            <pc:docMk/>
            <pc:sldMk cId="1297587925" sldId="327"/>
            <ac:cxnSpMk id="166" creationId="{00000000-0000-0000-0000-000000000000}"/>
          </ac:cxnSpMkLst>
        </pc:cxnChg>
      </pc:sldChg>
      <pc:sldChg chg="modSp add mod modNotesTx">
        <pc:chgData name="Hubert Ruczyński" userId="88f5ae79448d9369" providerId="LiveId" clId="{11D12816-8E6F-4B8B-8545-0DB4969AC167}" dt="2023-10-15T08:54:48.465" v="7945" actId="14100"/>
        <pc:sldMkLst>
          <pc:docMk/>
          <pc:sldMk cId="2379944598" sldId="328"/>
        </pc:sldMkLst>
        <pc:picChg chg="mod">
          <ac:chgData name="Hubert Ruczyński" userId="88f5ae79448d9369" providerId="LiveId" clId="{11D12816-8E6F-4B8B-8545-0DB4969AC167}" dt="2023-10-14T15:43:36.560" v="6657" actId="1076"/>
          <ac:picMkLst>
            <pc:docMk/>
            <pc:sldMk cId="2379944598" sldId="328"/>
            <ac:picMk id="2" creationId="{94F2A860-E05D-20BD-1397-1643B1CD905C}"/>
          </ac:picMkLst>
        </pc:picChg>
        <pc:cxnChg chg="mod">
          <ac:chgData name="Hubert Ruczyński" userId="88f5ae79448d9369" providerId="LiveId" clId="{11D12816-8E6F-4B8B-8545-0DB4969AC167}" dt="2023-10-15T08:54:48.465" v="7945" actId="14100"/>
          <ac:cxnSpMkLst>
            <pc:docMk/>
            <pc:sldMk cId="2379944598" sldId="328"/>
            <ac:cxnSpMk id="166" creationId="{00000000-0000-0000-0000-000000000000}"/>
          </ac:cxnSpMkLst>
        </pc:cxnChg>
      </pc:sldChg>
      <pc:sldChg chg="delSp modSp add mod modNotesTx">
        <pc:chgData name="Hubert Ruczyński" userId="88f5ae79448d9369" providerId="LiveId" clId="{11D12816-8E6F-4B8B-8545-0DB4969AC167}" dt="2023-10-15T08:54:55.044" v="7947" actId="14100"/>
        <pc:sldMkLst>
          <pc:docMk/>
          <pc:sldMk cId="4242922894" sldId="329"/>
        </pc:sldMkLst>
        <pc:spChg chg="mod">
          <ac:chgData name="Hubert Ruczyński" userId="88f5ae79448d9369" providerId="LiveId" clId="{11D12816-8E6F-4B8B-8545-0DB4969AC167}" dt="2023-10-14T15:46:06.025" v="6880" actId="20577"/>
          <ac:spMkLst>
            <pc:docMk/>
            <pc:sldMk cId="4242922894" sldId="329"/>
            <ac:spMk id="158" creationId="{00000000-0000-0000-0000-000000000000}"/>
          </ac:spMkLst>
        </pc:spChg>
        <pc:picChg chg="del">
          <ac:chgData name="Hubert Ruczyński" userId="88f5ae79448d9369" providerId="LiveId" clId="{11D12816-8E6F-4B8B-8545-0DB4969AC167}" dt="2023-10-14T15:46:02.314" v="6873" actId="478"/>
          <ac:picMkLst>
            <pc:docMk/>
            <pc:sldMk cId="4242922894" sldId="329"/>
            <ac:picMk id="2" creationId="{94F2A860-E05D-20BD-1397-1643B1CD905C}"/>
          </ac:picMkLst>
        </pc:picChg>
        <pc:cxnChg chg="mod">
          <ac:chgData name="Hubert Ruczyński" userId="88f5ae79448d9369" providerId="LiveId" clId="{11D12816-8E6F-4B8B-8545-0DB4969AC167}" dt="2023-10-15T08:54:55.044" v="7947" actId="14100"/>
          <ac:cxnSpMkLst>
            <pc:docMk/>
            <pc:sldMk cId="4242922894" sldId="329"/>
            <ac:cxnSpMk id="166" creationId="{00000000-0000-0000-0000-000000000000}"/>
          </ac:cxnSpMkLst>
        </pc:cxnChg>
      </pc:sldChg>
    </pc:docChg>
  </pc:docChgLst>
  <pc:docChgLst>
    <pc:chgData name="Gość" providerId="Windows Live" clId="Web-{760CB0F4-982E-4F11-9CAE-17F33E394B6F}"/>
    <pc:docChg chg="addSld modSld sldOrd">
      <pc:chgData name="Gość" userId="" providerId="Windows Live" clId="Web-{760CB0F4-982E-4F11-9CAE-17F33E394B6F}" dt="2023-10-15T20:03:59.903" v="307" actId="20577"/>
      <pc:docMkLst>
        <pc:docMk/>
      </pc:docMkLst>
      <pc:sldChg chg="modNotes">
        <pc:chgData name="Gość" userId="" providerId="Windows Live" clId="Web-{760CB0F4-982E-4F11-9CAE-17F33E394B6F}" dt="2023-10-15T19:26:19.795" v="294"/>
        <pc:sldMkLst>
          <pc:docMk/>
          <pc:sldMk cId="4250926043" sldId="319"/>
        </pc:sldMkLst>
      </pc:sldChg>
      <pc:sldChg chg="ord addCm modNotes">
        <pc:chgData name="Gość" userId="" providerId="Windows Live" clId="Web-{760CB0F4-982E-4F11-9CAE-17F33E394B6F}" dt="2023-10-15T19:23:15.617" v="199"/>
        <pc:sldMkLst>
          <pc:docMk/>
          <pc:sldMk cId="1105823979" sldId="331"/>
        </pc:sldMkLst>
        <pc:extLst>
          <p:ext xmlns:p="http://schemas.openxmlformats.org/presentationml/2006/main" uri="{D6D511B9-2390-475A-947B-AFAB55BFBCF1}">
            <pc226:cmChg xmlns:pc226="http://schemas.microsoft.com/office/powerpoint/2022/06/main/command" chg="add">
              <pc226:chgData name="Gość" userId="" providerId="Windows Live" clId="Web-{760CB0F4-982E-4F11-9CAE-17F33E394B6F}" dt="2023-10-15T19:20:57.363" v="88"/>
              <pc2:cmMkLst xmlns:pc2="http://schemas.microsoft.com/office/powerpoint/2019/9/main/command">
                <pc:docMk/>
                <pc:sldMk cId="1105823979" sldId="331"/>
                <pc2:cmMk id="{444D9CAF-A5FA-4D09-92C1-58D954CDB684}"/>
              </pc2:cmMkLst>
            </pc226:cmChg>
          </p:ext>
        </pc:extLst>
      </pc:sldChg>
      <pc:sldChg chg="modSp add replId delCm modCm modNotes">
        <pc:chgData name="Gość" userId="" providerId="Windows Live" clId="Web-{760CB0F4-982E-4F11-9CAE-17F33E394B6F}" dt="2023-10-15T20:03:59.903" v="307" actId="20577"/>
        <pc:sldMkLst>
          <pc:docMk/>
          <pc:sldMk cId="1082526153" sldId="332"/>
        </pc:sldMkLst>
        <pc:spChg chg="mod">
          <ac:chgData name="Gość" userId="" providerId="Windows Live" clId="Web-{760CB0F4-982E-4F11-9CAE-17F33E394B6F}" dt="2023-10-15T20:03:59.903" v="307" actId="20577"/>
          <ac:spMkLst>
            <pc:docMk/>
            <pc:sldMk cId="1082526153" sldId="332"/>
            <ac:spMk id="158" creationId="{00000000-0000-0000-0000-000000000000}"/>
          </ac:spMkLst>
        </pc:spChg>
        <pc:spChg chg="mod">
          <ac:chgData name="Gość" userId="" providerId="Windows Live" clId="Web-{760CB0F4-982E-4F11-9CAE-17F33E394B6F}" dt="2023-10-15T19:26:28.686" v="296" actId="20577"/>
          <ac:spMkLst>
            <pc:docMk/>
            <pc:sldMk cId="1082526153" sldId="332"/>
            <ac:spMk id="162" creationId="{00000000-0000-0000-0000-000000000000}"/>
          </ac:spMkLst>
        </pc:spChg>
        <pc:extLst>
          <p:ext xmlns:p="http://schemas.openxmlformats.org/presentationml/2006/main" uri="{D6D511B9-2390-475A-947B-AFAB55BFBCF1}">
            <pc226:cmChg xmlns:pc226="http://schemas.microsoft.com/office/powerpoint/2022/06/main/command" chg="del mod">
              <pc226:chgData name="Gość" userId="" providerId="Windows Live" clId="Web-{760CB0F4-982E-4F11-9CAE-17F33E394B6F}" dt="2023-10-15T19:54:36.198" v="299"/>
              <pc2:cmMkLst xmlns:pc2="http://schemas.microsoft.com/office/powerpoint/2019/9/main/command">
                <pc:docMk/>
                <pc:sldMk cId="1082526153" sldId="332"/>
                <pc2:cmMk id="{B9D0BD38-8A96-4BAF-A0A2-D97F3C1325C3}"/>
              </pc2:cmMkLst>
            </pc226:cmChg>
          </p:ext>
        </pc:extLst>
      </pc:sldChg>
    </pc:docChg>
  </pc:docChgLst>
  <pc:docChgLst>
    <pc:chgData name="Gość" providerId="Windows Live" clId="Web-{20E68BA0-5496-4CF8-AED3-9B0DBCA1A0BD}"/>
    <pc:docChg chg="modSld">
      <pc:chgData name="Gość" userId="" providerId="Windows Live" clId="Web-{20E68BA0-5496-4CF8-AED3-9B0DBCA1A0BD}" dt="2023-10-16T17:33:12.585" v="176"/>
      <pc:docMkLst>
        <pc:docMk/>
      </pc:docMkLst>
      <pc:sldChg chg="modNotes">
        <pc:chgData name="Gość" userId="" providerId="Windows Live" clId="Web-{20E68BA0-5496-4CF8-AED3-9B0DBCA1A0BD}" dt="2023-10-16T17:29:12.156" v="82"/>
        <pc:sldMkLst>
          <pc:docMk/>
          <pc:sldMk cId="4250926043" sldId="319"/>
        </pc:sldMkLst>
      </pc:sldChg>
      <pc:sldChg chg="modNotes">
        <pc:chgData name="Gość" userId="" providerId="Windows Live" clId="Web-{20E68BA0-5496-4CF8-AED3-9B0DBCA1A0BD}" dt="2023-10-16T17:33:12.585" v="176"/>
        <pc:sldMkLst>
          <pc:docMk/>
          <pc:sldMk cId="1082526153" sldId="332"/>
        </pc:sldMkLst>
      </pc:sldChg>
    </pc:docChg>
  </pc:docChgLst>
  <pc:docChgLst>
    <pc:chgData name="Adrian Stańdo" userId="ab9911a058bd1037" providerId="Windows Live" clId="Web-{8B52E946-E8F6-4D05-A340-903B79216D96}"/>
    <pc:docChg chg="modSld">
      <pc:chgData name="Adrian Stańdo" userId="ab9911a058bd1037" providerId="Windows Live" clId="Web-{8B52E946-E8F6-4D05-A340-903B79216D96}" dt="2023-11-14T21:25:44.468" v="233" actId="20577"/>
      <pc:docMkLst>
        <pc:docMk/>
      </pc:docMkLst>
      <pc:sldChg chg="modSp">
        <pc:chgData name="Adrian Stańdo" userId="ab9911a058bd1037" providerId="Windows Live" clId="Web-{8B52E946-E8F6-4D05-A340-903B79216D96}" dt="2023-11-14T21:25:44.468" v="233" actId="20577"/>
        <pc:sldMkLst>
          <pc:docMk/>
          <pc:sldMk cId="1411980556" sldId="345"/>
        </pc:sldMkLst>
        <pc:spChg chg="mod">
          <ac:chgData name="Adrian Stańdo" userId="ab9911a058bd1037" providerId="Windows Live" clId="Web-{8B52E946-E8F6-4D05-A340-903B79216D96}" dt="2023-11-14T21:25:44.468" v="233" actId="20577"/>
          <ac:spMkLst>
            <pc:docMk/>
            <pc:sldMk cId="1411980556" sldId="345"/>
            <ac:spMk id="162" creationId="{00000000-0000-0000-0000-000000000000}"/>
          </ac:spMkLst>
        </pc:spChg>
      </pc:sldChg>
    </pc:docChg>
  </pc:docChgLst>
  <pc:docChgLst>
    <pc:chgData name="Gość" providerId="Windows Live" clId="Web-{FBF84AF1-68F8-4A35-98A9-A0E301139802}"/>
    <pc:docChg chg="mod">
      <pc:chgData name="Gość" userId="" providerId="Windows Live" clId="Web-{FBF84AF1-68F8-4A35-98A9-A0E301139802}" dt="2023-10-15T09:52:59.355" v="1"/>
      <pc:docMkLst>
        <pc:docMk/>
      </pc:docMkLst>
      <pc:sldChg chg="addCm">
        <pc:chgData name="Gość" userId="" providerId="Windows Live" clId="Web-{FBF84AF1-68F8-4A35-98A9-A0E301139802}" dt="2023-10-15T09:52:59.355" v="1"/>
        <pc:sldMkLst>
          <pc:docMk/>
          <pc:sldMk cId="2179961339" sldId="322"/>
        </pc:sldMkLst>
        <pc:extLst>
          <p:ext xmlns:p="http://schemas.openxmlformats.org/presentationml/2006/main" uri="{D6D511B9-2390-475A-947B-AFAB55BFBCF1}">
            <pc226:cmChg xmlns:pc226="http://schemas.microsoft.com/office/powerpoint/2022/06/main/command" chg="add">
              <pc226:chgData name="Gość" userId="" providerId="Windows Live" clId="Web-{FBF84AF1-68F8-4A35-98A9-A0E301139802}" dt="2023-10-15T09:52:59.355" v="1"/>
              <pc2:cmMkLst xmlns:pc2="http://schemas.microsoft.com/office/powerpoint/2019/9/main/command">
                <pc:docMk/>
                <pc:sldMk cId="2179961339" sldId="322"/>
                <pc2:cmMk id="{3F1CD952-C822-47FF-AF5B-B86C6133C5C2}"/>
              </pc2:cmMkLst>
            </pc226:cmChg>
          </p:ext>
        </pc:extLst>
      </pc:sldChg>
    </pc:docChg>
  </pc:docChgLst>
  <pc:docChgLst>
    <pc:chgData name="Gość" providerId="Windows Live" clId="Web-{35148D82-BEA9-4012-AF19-8F4627AF9049}"/>
    <pc:docChg chg="modSld sldOrd">
      <pc:chgData name="Gość" userId="" providerId="Windows Live" clId="Web-{35148D82-BEA9-4012-AF19-8F4627AF9049}" dt="2023-11-14T20:55:19.948" v="281"/>
      <pc:docMkLst>
        <pc:docMk/>
      </pc:docMkLst>
      <pc:sldChg chg="modNotes">
        <pc:chgData name="Gość" userId="" providerId="Windows Live" clId="Web-{35148D82-BEA9-4012-AF19-8F4627AF9049}" dt="2023-11-14T20:12:54.148" v="47"/>
        <pc:sldMkLst>
          <pc:docMk/>
          <pc:sldMk cId="2595023431" sldId="318"/>
        </pc:sldMkLst>
      </pc:sldChg>
      <pc:sldChg chg="modNotes">
        <pc:chgData name="Gość" userId="" providerId="Windows Live" clId="Web-{35148D82-BEA9-4012-AF19-8F4627AF9049}" dt="2023-11-14T17:35:51.109" v="30"/>
        <pc:sldMkLst>
          <pc:docMk/>
          <pc:sldMk cId="517399691" sldId="334"/>
        </pc:sldMkLst>
      </pc:sldChg>
      <pc:sldChg chg="modNotes">
        <pc:chgData name="Gość" userId="" providerId="Windows Live" clId="Web-{35148D82-BEA9-4012-AF19-8F4627AF9049}" dt="2023-11-14T20:26:56.940" v="71"/>
        <pc:sldMkLst>
          <pc:docMk/>
          <pc:sldMk cId="3863076597" sldId="335"/>
        </pc:sldMkLst>
      </pc:sldChg>
      <pc:sldChg chg="ord modNotes">
        <pc:chgData name="Gość" userId="" providerId="Windows Live" clId="Web-{35148D82-BEA9-4012-AF19-8F4627AF9049}" dt="2023-11-14T20:55:19.948" v="281"/>
        <pc:sldMkLst>
          <pc:docMk/>
          <pc:sldMk cId="3692735917" sldId="336"/>
        </pc:sldMkLst>
      </pc:sldChg>
      <pc:sldChg chg="modSp ord">
        <pc:chgData name="Gość" userId="" providerId="Windows Live" clId="Web-{35148D82-BEA9-4012-AF19-8F4627AF9049}" dt="2023-11-14T20:31:04.448" v="116"/>
        <pc:sldMkLst>
          <pc:docMk/>
          <pc:sldMk cId="3911446096" sldId="337"/>
        </pc:sldMkLst>
        <pc:spChg chg="mod">
          <ac:chgData name="Gość" userId="" providerId="Windows Live" clId="Web-{35148D82-BEA9-4012-AF19-8F4627AF9049}" dt="2023-11-14T17:42:47.648" v="40" actId="20577"/>
          <ac:spMkLst>
            <pc:docMk/>
            <pc:sldMk cId="3911446096" sldId="337"/>
            <ac:spMk id="158" creationId="{00000000-0000-0000-0000-000000000000}"/>
          </ac:spMkLst>
        </pc:spChg>
      </pc:sldChg>
      <pc:sldChg chg="modNotes">
        <pc:chgData name="Gość" userId="" providerId="Windows Live" clId="Web-{35148D82-BEA9-4012-AF19-8F4627AF9049}" dt="2023-11-14T20:41:03.186" v="123"/>
        <pc:sldMkLst>
          <pc:docMk/>
          <pc:sldMk cId="2242729508" sldId="338"/>
        </pc:sldMkLst>
      </pc:sldChg>
    </pc:docChg>
  </pc:docChgLst>
</pc:chgInfo>
</file>

<file path=ppt/comments/modernComment_133_6F74231F.xml><?xml version="1.0" encoding="utf-8"?>
<p188:cmLst xmlns:a="http://schemas.openxmlformats.org/drawingml/2006/main" xmlns:r="http://schemas.openxmlformats.org/officeDocument/2006/relationships" xmlns:p188="http://schemas.microsoft.com/office/powerpoint/2018/8/main">
  <p188:cm id="{FD89536A-9522-4A11-B48E-5BEA56F305C2}" authorId="{E720E4C1-DD08-00C1-ABA6-D680534E90A0}" status="resolved" created="2022-12-14T11:19:58.141" complete="100000">
    <pc:sldMkLst xmlns:pc="http://schemas.microsoft.com/office/powerpoint/2013/main/command">
      <pc:docMk/>
      <pc:sldMk cId="1869882143" sldId="307"/>
    </pc:sldMkLst>
    <p188:txBody>
      <a:bodyPr/>
      <a:lstStyle/>
      <a:p>
        <a:r>
          <a:rPr lang="pl-PL"/>
          <a:t>Dołożenie slajdu o przyszłych działaniach</a:t>
        </a:r>
      </a:p>
    </p188:txBody>
  </p188:cm>
</p188:cmLst>
</file>

<file path=ppt/comments/modernComment_142_81EF91FB.xml><?xml version="1.0" encoding="utf-8"?>
<p188:cmLst xmlns:a="http://schemas.openxmlformats.org/drawingml/2006/main" xmlns:r="http://schemas.openxmlformats.org/officeDocument/2006/relationships" xmlns:p188="http://schemas.microsoft.com/office/powerpoint/2018/8/main">
  <p188:cm id="{3F1CD952-C822-47FF-AF5B-B86C6133C5C2}" authorId="{A6DFECE0-391B-3AA7-426F-AEFE5FB951D5}" created="2023-10-15T09:52:59.355">
    <pc:sldMkLst xmlns:pc="http://schemas.microsoft.com/office/powerpoint/2013/main/command">
      <pc:docMk/>
      <pc:sldMk cId="2179961339" sldId="322"/>
    </pc:sldMkLst>
    <p188:replyLst>
      <p188:reply id="{DF96D0CE-FC93-426A-98AF-228F47428CF5}" authorId="{154EB874-BB51-CC46-FB59-C44CB9A57D72}" created="2023-10-15T16:32:52.928">
        <p188:txBody>
          <a:bodyPr/>
          <a:lstStyle/>
          <a:p>
            <a:r>
              <a:rPr lang="pl-PL"/>
              <a:t>Procent afiliacji autorów. Czyli np.. Masz 2 osoby z PW i 2 osoby z samsunga</a:t>
            </a:r>
          </a:p>
        </p188:txBody>
      </p188:reply>
    </p188:replyLst>
    <p188:txBody>
      <a:bodyPr/>
      <a:lstStyle/>
      <a:p>
        <a:r>
          <a:rPr lang="pl-PL"/>
          <a:t>co to znaczy  fraction  of big  tech  affiliations ? ok 1000 prac naukowych ma przynależność do BT w połowie?
Jak ten procent jest wyliczany?</a:t>
        </a:r>
      </a:p>
    </p188:txBody>
  </p188:cm>
</p188:cmLst>
</file>

<file path=ppt/comments/modernComment_14B_41E988EB.xml><?xml version="1.0" encoding="utf-8"?>
<p188:cmLst xmlns:a="http://schemas.openxmlformats.org/drawingml/2006/main" xmlns:r="http://schemas.openxmlformats.org/officeDocument/2006/relationships" xmlns:p188="http://schemas.microsoft.com/office/powerpoint/2018/8/main">
  <p188:cm id="{444D9CAF-A5FA-4D09-92C1-58D954CDB684}" authorId="{A6DFECE0-391B-3AA7-426F-AEFE5FB951D5}" created="2023-10-15T19:20:57.363">
    <ac:txMkLst xmlns:ac="http://schemas.microsoft.com/office/drawing/2013/main/command">
      <pc:docMk xmlns:pc="http://schemas.microsoft.com/office/powerpoint/2013/main/command"/>
      <pc:sldMk xmlns:pc="http://schemas.microsoft.com/office/powerpoint/2013/main/command" cId="1105823979" sldId="331"/>
      <ac:spMk id="162" creationId="{00000000-0000-0000-0000-000000000000}"/>
      <ac:txMk cp="0" len="122">
        <ac:context len="386" hash="4126541023"/>
      </ac:txMk>
    </ac:txMkLst>
    <p188:pos x="5682802" y="515154"/>
    <p188:txBody>
      <a:bodyPr/>
      <a:lstStyle/>
      <a:p>
        <a:r>
          <a:rPr lang="pl-PL"/>
          <a:t>w szablonie pisałeś, aby nawiązać do metryk takich jak impact factor i h-index, ale one raczej mają mało wspólnego z memami.
Impact factor/ h-index mierzą jakość i prestiż journali, a memy są metryką rozpowszechniania wiedzy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Academia</a:t>
            </a:r>
            <a:r>
              <a:rPr lang="pl-PL"/>
              <a:t> </a:t>
            </a:r>
            <a:r>
              <a:rPr lang="pl-PL" err="1"/>
              <a:t>has</a:t>
            </a:r>
            <a:r>
              <a:rPr lang="pl-PL"/>
              <a:t> a </a:t>
            </a:r>
            <a:r>
              <a:rPr lang="pl-PL" err="1"/>
              <a:t>reputational</a:t>
            </a:r>
            <a:r>
              <a:rPr lang="pl-PL"/>
              <a:t> </a:t>
            </a:r>
            <a:r>
              <a:rPr lang="pl-PL" err="1"/>
              <a:t>aspect</a:t>
            </a:r>
            <a:r>
              <a:rPr lang="pl-PL"/>
              <a:t>. </a:t>
            </a:r>
            <a:r>
              <a:rPr lang="pl-PL" err="1"/>
              <a:t>This</a:t>
            </a:r>
            <a:r>
              <a:rPr lang="pl-PL"/>
              <a:t> </a:t>
            </a:r>
            <a:r>
              <a:rPr lang="pl-PL" err="1"/>
              <a:t>means</a:t>
            </a:r>
            <a:r>
              <a:rPr lang="pl-PL"/>
              <a:t> </a:t>
            </a:r>
            <a:r>
              <a:rPr lang="pl-PL" err="1"/>
              <a:t>that</a:t>
            </a:r>
            <a:r>
              <a:rPr lang="pl-PL"/>
              <a:t> </a:t>
            </a:r>
            <a:r>
              <a:rPr lang="pl-PL" err="1"/>
              <a:t>authors</a:t>
            </a:r>
            <a:r>
              <a:rPr lang="pl-PL"/>
              <a:t> want to </a:t>
            </a:r>
            <a:r>
              <a:rPr lang="pl-PL" err="1"/>
              <a:t>publish</a:t>
            </a:r>
            <a:r>
              <a:rPr lang="pl-PL"/>
              <a:t> </a:t>
            </a:r>
            <a:r>
              <a:rPr lang="pl-PL" err="1"/>
              <a:t>their</a:t>
            </a:r>
            <a:r>
              <a:rPr lang="pl-PL"/>
              <a:t> </a:t>
            </a:r>
            <a:r>
              <a:rPr lang="pl-PL" err="1"/>
              <a:t>work</a:t>
            </a:r>
            <a:r>
              <a:rPr lang="pl-PL"/>
              <a:t> in the most </a:t>
            </a:r>
            <a:r>
              <a:rPr lang="pl-PL" err="1"/>
              <a:t>well-known</a:t>
            </a:r>
            <a:r>
              <a:rPr lang="pl-PL"/>
              <a:t> </a:t>
            </a:r>
            <a:r>
              <a:rPr lang="pl-PL" err="1"/>
              <a:t>or</a:t>
            </a:r>
            <a:r>
              <a:rPr lang="pl-PL"/>
              <a:t> </a:t>
            </a:r>
            <a:r>
              <a:rPr lang="pl-PL" err="1"/>
              <a:t>highly</a:t>
            </a:r>
            <a:r>
              <a:rPr lang="pl-PL"/>
              <a:t> </a:t>
            </a:r>
            <a:r>
              <a:rPr lang="pl-PL" err="1"/>
              <a:t>regarded</a:t>
            </a:r>
            <a:r>
              <a:rPr lang="pl-PL"/>
              <a:t> </a:t>
            </a:r>
            <a:r>
              <a:rPr lang="pl-PL" err="1"/>
              <a:t>journals</a:t>
            </a:r>
            <a:r>
              <a:rPr lang="pl-PL"/>
              <a:t>. Most </a:t>
            </a:r>
            <a:r>
              <a:rPr lang="pl-PL" err="1"/>
              <a:t>common</a:t>
            </a:r>
            <a:r>
              <a:rPr lang="pl-PL"/>
              <a:t> </a:t>
            </a:r>
            <a:r>
              <a:rPr lang="pl-PL" err="1"/>
              <a:t>metrics</a:t>
            </a:r>
            <a:r>
              <a:rPr lang="pl-PL"/>
              <a:t> </a:t>
            </a:r>
            <a:r>
              <a:rPr lang="pl-PL" err="1"/>
              <a:t>used</a:t>
            </a:r>
            <a:r>
              <a:rPr lang="pl-PL"/>
              <a:t> to </a:t>
            </a:r>
            <a:r>
              <a:rPr lang="pl-PL" err="1"/>
              <a:t>rank</a:t>
            </a:r>
            <a:r>
              <a:rPr lang="pl-PL"/>
              <a:t> </a:t>
            </a:r>
            <a:r>
              <a:rPr lang="pl-PL" err="1"/>
              <a:t>journals</a:t>
            </a:r>
            <a:r>
              <a:rPr lang="pl-PL"/>
              <a:t> </a:t>
            </a:r>
            <a:r>
              <a:rPr lang="pl-PL" err="1"/>
              <a:t>including</a:t>
            </a:r>
            <a:r>
              <a:rPr lang="pl-PL"/>
              <a:t> </a:t>
            </a:r>
            <a:r>
              <a:rPr lang="pl-PL" err="1"/>
              <a:t>impact</a:t>
            </a:r>
            <a:r>
              <a:rPr lang="pl-PL"/>
              <a:t> </a:t>
            </a:r>
            <a:r>
              <a:rPr lang="pl-PL" err="1"/>
              <a:t>factor</a:t>
            </a:r>
            <a:r>
              <a:rPr lang="pl-PL"/>
              <a:t> and h-index </a:t>
            </a:r>
            <a:r>
              <a:rPr lang="pl-PL" err="1"/>
              <a:t>are</a:t>
            </a:r>
            <a:r>
              <a:rPr lang="pl-PL"/>
              <a:t> dependent on </a:t>
            </a:r>
            <a:r>
              <a:rPr lang="pl-PL" err="1"/>
              <a:t>citations</a:t>
            </a:r>
            <a:r>
              <a:rPr lang="pl-PL"/>
              <a:t>, and not on </a:t>
            </a:r>
            <a:r>
              <a:rPr lang="pl-PL" err="1"/>
              <a:t>knowledge</a:t>
            </a:r>
            <a:r>
              <a:rPr lang="pl-PL"/>
              <a:t> </a:t>
            </a:r>
            <a:r>
              <a:rPr lang="pl-PL" err="1"/>
              <a:t>embodied</a:t>
            </a:r>
            <a:r>
              <a:rPr lang="pl-PL"/>
              <a:t> </a:t>
            </a:r>
            <a:r>
              <a:rPr lang="pl-PL" err="1"/>
              <a:t>within</a:t>
            </a:r>
            <a:r>
              <a:rPr lang="pl-PL"/>
              <a:t> </a:t>
            </a:r>
            <a:r>
              <a:rPr lang="pl-PL" err="1"/>
              <a:t>research</a:t>
            </a:r>
            <a:r>
              <a:rPr lang="pl-PL"/>
              <a:t> </a:t>
            </a:r>
            <a:r>
              <a:rPr lang="pl-PL" err="1"/>
              <a:t>paper</a:t>
            </a:r>
            <a:r>
              <a:rPr lang="pl-PL"/>
              <a:t> as </a:t>
            </a:r>
            <a:r>
              <a:rPr lang="pl-PL" err="1"/>
              <a:t>it</a:t>
            </a:r>
            <a:r>
              <a:rPr lang="pl-PL"/>
              <a:t> </a:t>
            </a:r>
            <a:r>
              <a:rPr lang="pl-PL" err="1"/>
              <a:t>is</a:t>
            </a:r>
            <a:r>
              <a:rPr lang="pl-PL"/>
              <a:t> </a:t>
            </a:r>
            <a:r>
              <a:rPr lang="pl-PL" err="1"/>
              <a:t>done</a:t>
            </a:r>
            <a:r>
              <a:rPr lang="pl-PL"/>
              <a:t> </a:t>
            </a:r>
            <a:r>
              <a:rPr lang="pl-PL" err="1"/>
              <a:t>using</a:t>
            </a:r>
            <a:r>
              <a:rPr lang="pl-PL"/>
              <a:t> </a:t>
            </a:r>
            <a:r>
              <a:rPr lang="pl-PL" err="1"/>
              <a:t>Kuhn's</a:t>
            </a:r>
            <a:r>
              <a:rPr lang="pl-PL"/>
              <a:t> </a:t>
            </a:r>
            <a:r>
              <a:rPr lang="pl-PL" err="1"/>
              <a:t>memes</a:t>
            </a:r>
            <a:r>
              <a:rPr lang="pl-PL"/>
              <a:t>. As a </a:t>
            </a:r>
            <a:r>
              <a:rPr lang="pl-PL" err="1"/>
              <a:t>metric</a:t>
            </a:r>
            <a:r>
              <a:rPr lang="pl-PL"/>
              <a:t> of </a:t>
            </a:r>
            <a:r>
              <a:rPr lang="pl-PL" err="1"/>
              <a:t>research</a:t>
            </a:r>
            <a:r>
              <a:rPr lang="pl-PL"/>
              <a:t> </a:t>
            </a:r>
            <a:r>
              <a:rPr lang="pl-PL" err="1"/>
              <a:t>collaboration</a:t>
            </a:r>
            <a:r>
              <a:rPr lang="pl-PL"/>
              <a:t> and </a:t>
            </a:r>
            <a:r>
              <a:rPr lang="pl-PL" err="1"/>
              <a:t>knowledge</a:t>
            </a:r>
            <a:r>
              <a:rPr lang="pl-PL"/>
              <a:t> </a:t>
            </a:r>
            <a:r>
              <a:rPr lang="pl-PL" err="1"/>
              <a:t>diffusion</a:t>
            </a:r>
            <a:r>
              <a:rPr lang="pl-PL"/>
              <a:t> we </a:t>
            </a:r>
            <a:r>
              <a:rPr lang="pl-PL" err="1"/>
              <a:t>might</a:t>
            </a:r>
            <a:r>
              <a:rPr lang="pl-PL"/>
              <a:t> </a:t>
            </a:r>
            <a:r>
              <a:rPr lang="pl-PL" err="1"/>
              <a:t>ask</a:t>
            </a:r>
            <a:r>
              <a:rPr lang="pl-PL"/>
              <a:t> </a:t>
            </a:r>
            <a:r>
              <a:rPr lang="pl-PL" err="1"/>
              <a:t>several</a:t>
            </a:r>
            <a:r>
              <a:rPr lang="pl-PL"/>
              <a:t> </a:t>
            </a:r>
            <a:r>
              <a:rPr lang="pl-PL" err="1"/>
              <a:t>question</a:t>
            </a:r>
            <a:r>
              <a:rPr lang="pl-PL"/>
              <a:t> </a:t>
            </a:r>
            <a:r>
              <a:rPr lang="pl-PL" err="1"/>
              <a:t>how</a:t>
            </a:r>
            <a:r>
              <a:rPr lang="pl-PL"/>
              <a:t> </a:t>
            </a:r>
            <a:r>
              <a:rPr lang="pl-PL" err="1"/>
              <a:t>knowledge</a:t>
            </a:r>
            <a:r>
              <a:rPr lang="pl-PL"/>
              <a:t> </a:t>
            </a:r>
            <a:r>
              <a:rPr lang="pl-PL" err="1"/>
              <a:t>is</a:t>
            </a:r>
            <a:r>
              <a:rPr lang="pl-PL"/>
              <a:t> </a:t>
            </a:r>
            <a:r>
              <a:rPr lang="pl-PL" err="1"/>
              <a:t>propagated</a:t>
            </a:r>
            <a:r>
              <a:rPr lang="pl-PL"/>
              <a:t> for </a:t>
            </a:r>
            <a:r>
              <a:rPr lang="pl-PL" err="1"/>
              <a:t>example</a:t>
            </a:r>
            <a:r>
              <a:rPr lang="pl-PL"/>
              <a:t> </a:t>
            </a:r>
            <a:r>
              <a:rPr lang="pl-PL" err="1"/>
              <a:t>within</a:t>
            </a:r>
            <a:r>
              <a:rPr lang="pl-PL"/>
              <a:t> </a:t>
            </a:r>
            <a:r>
              <a:rPr lang="pl-PL" err="1"/>
              <a:t>groups</a:t>
            </a:r>
            <a:r>
              <a:rPr lang="pl-PL"/>
              <a:t> of </a:t>
            </a:r>
            <a:r>
              <a:rPr lang="pl-PL" err="1"/>
              <a:t>scientist</a:t>
            </a:r>
            <a:r>
              <a:rPr lang="pl-PL"/>
              <a:t> </a:t>
            </a:r>
            <a:r>
              <a:rPr lang="pl-PL" err="1"/>
              <a:t>based</a:t>
            </a:r>
            <a:r>
              <a:rPr lang="pl-PL"/>
              <a:t> on </a:t>
            </a:r>
            <a:r>
              <a:rPr lang="pl-PL" err="1"/>
              <a:t>their</a:t>
            </a:r>
            <a:r>
              <a:rPr lang="pl-PL"/>
              <a:t> </a:t>
            </a:r>
            <a:r>
              <a:rPr lang="pl-PL" err="1"/>
              <a:t>gender</a:t>
            </a:r>
            <a:r>
              <a:rPr lang="pl-PL"/>
              <a:t>. The same </a:t>
            </a:r>
            <a:r>
              <a:rPr lang="pl-PL" err="1"/>
              <a:t>question</a:t>
            </a:r>
            <a:r>
              <a:rPr lang="pl-PL"/>
              <a:t> </a:t>
            </a:r>
            <a:r>
              <a:rPr lang="pl-PL" err="1"/>
              <a:t>asked</a:t>
            </a:r>
            <a:r>
              <a:rPr lang="pl-PL"/>
              <a:t> </a:t>
            </a:r>
            <a:r>
              <a:rPr lang="pl-PL" err="1"/>
              <a:t>authors</a:t>
            </a:r>
            <a:r>
              <a:rPr lang="pl-PL"/>
              <a:t> of </a:t>
            </a:r>
            <a:r>
              <a:rPr lang="pl-PL" err="1"/>
              <a:t>another</a:t>
            </a:r>
            <a:r>
              <a:rPr lang="pl-PL"/>
              <a:t> </a:t>
            </a:r>
            <a:r>
              <a:rPr lang="pl-PL" err="1"/>
              <a:t>paper</a:t>
            </a:r>
            <a:r>
              <a:rPr lang="pl-PL"/>
              <a:t> we </a:t>
            </a:r>
            <a:r>
              <a:rPr lang="pl-PL" err="1"/>
              <a:t>will</a:t>
            </a:r>
            <a:r>
              <a:rPr lang="pl-PL"/>
              <a:t> </a:t>
            </a:r>
            <a:r>
              <a:rPr lang="pl-PL" err="1"/>
              <a:t>discuss</a:t>
            </a:r>
          </a:p>
          <a:p>
            <a:pPr marL="158750" indent="0">
              <a:buNone/>
            </a:pPr>
            <a:endParaRPr lang="pl-PL"/>
          </a:p>
        </p:txBody>
      </p:sp>
    </p:spTree>
    <p:extLst>
      <p:ext uri="{BB962C8B-B14F-4D97-AF65-F5344CB8AC3E}">
        <p14:creationId xmlns:p14="http://schemas.microsoft.com/office/powerpoint/2010/main" val="82147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l-PL" err="1"/>
              <a:t>Are</a:t>
            </a:r>
            <a:r>
              <a:rPr lang="pl-PL"/>
              <a:t> </a:t>
            </a:r>
            <a:r>
              <a:rPr lang="pl-PL" err="1"/>
              <a:t>scientific</a:t>
            </a:r>
            <a:r>
              <a:rPr lang="pl-PL"/>
              <a:t> </a:t>
            </a:r>
            <a:r>
              <a:rPr lang="pl-PL" err="1"/>
              <a:t>memes</a:t>
            </a:r>
            <a:r>
              <a:rPr lang="pl-PL"/>
              <a:t> </a:t>
            </a:r>
            <a:r>
              <a:rPr lang="pl-PL" err="1"/>
              <a:t>inherited</a:t>
            </a:r>
            <a:r>
              <a:rPr lang="pl-PL"/>
              <a:t> from </a:t>
            </a:r>
            <a:r>
              <a:rPr lang="pl-PL" err="1"/>
              <a:t>gendered</a:t>
            </a:r>
            <a:r>
              <a:rPr lang="pl-PL"/>
              <a:t> </a:t>
            </a:r>
            <a:r>
              <a:rPr lang="pl-PL" err="1"/>
              <a:t>authorship</a:t>
            </a:r>
            <a:r>
              <a:rPr lang="pl-PL"/>
              <a:t>? By </a:t>
            </a:r>
            <a:r>
              <a:rPr lang="pl-PL" err="1"/>
              <a:t>Tanya</a:t>
            </a:r>
            <a:r>
              <a:rPr lang="pl-PL"/>
              <a:t> </a:t>
            </a:r>
            <a:r>
              <a:rPr lang="pl-PL" err="1"/>
              <a:t>Arau</a:t>
            </a:r>
            <a:r>
              <a:rPr lang="pl-PL"/>
              <a:t> and Elsa </a:t>
            </a:r>
            <a:r>
              <a:rPr lang="pl-PL" err="1"/>
              <a:t>Fontainha</a:t>
            </a:r>
            <a:r>
              <a:rPr lang="pl-PL"/>
              <a:t> In </a:t>
            </a:r>
            <a:r>
              <a:rPr lang="pl-PL" err="1"/>
              <a:t>which</a:t>
            </a:r>
            <a:r>
              <a:rPr lang="pl-PL"/>
              <a:t> </a:t>
            </a:r>
            <a:r>
              <a:rPr lang="pl-PL" err="1"/>
              <a:t>authors</a:t>
            </a:r>
            <a:r>
              <a:rPr lang="pl-PL"/>
              <a:t> </a:t>
            </a:r>
            <a:r>
              <a:rPr lang="pl-PL" err="1"/>
              <a:t>analysed</a:t>
            </a:r>
            <a:r>
              <a:rPr lang="pl-PL"/>
              <a:t> </a:t>
            </a:r>
            <a:r>
              <a:rPr lang="pl-PL" err="1"/>
              <a:t>memes</a:t>
            </a:r>
            <a:r>
              <a:rPr lang="pl-PL"/>
              <a:t> from 30 </a:t>
            </a:r>
            <a:r>
              <a:rPr lang="pl-PL" err="1"/>
              <a:t>thousands</a:t>
            </a:r>
            <a:r>
              <a:rPr lang="pl-PL"/>
              <a:t> of </a:t>
            </a:r>
            <a:r>
              <a:rPr lang="pl-PL" err="1"/>
              <a:t>papers</a:t>
            </a:r>
            <a:r>
              <a:rPr lang="pl-PL"/>
              <a:t> </a:t>
            </a:r>
            <a:r>
              <a:rPr lang="pl-PL" err="1"/>
              <a:t>divided</a:t>
            </a:r>
            <a:r>
              <a:rPr lang="pl-PL"/>
              <a:t> by </a:t>
            </a:r>
            <a:r>
              <a:rPr lang="pl-PL" err="1"/>
              <a:t>authors</a:t>
            </a:r>
            <a:r>
              <a:rPr lang="pl-PL"/>
              <a:t> </a:t>
            </a:r>
            <a:r>
              <a:rPr lang="pl-PL" err="1"/>
              <a:t>gender</a:t>
            </a:r>
          </a:p>
        </p:txBody>
      </p:sp>
    </p:spTree>
    <p:extLst>
      <p:ext uri="{BB962C8B-B14F-4D97-AF65-F5344CB8AC3E}">
        <p14:creationId xmlns:p14="http://schemas.microsoft.com/office/powerpoint/2010/main" val="317792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Generally</a:t>
            </a:r>
            <a:r>
              <a:rPr lang="pl-PL"/>
              <a:t> </a:t>
            </a:r>
            <a:r>
              <a:rPr lang="pl-PL" err="1"/>
              <a:t>speaking</a:t>
            </a:r>
            <a:r>
              <a:rPr lang="pl-PL"/>
              <a:t> </a:t>
            </a:r>
            <a:r>
              <a:rPr lang="pl-PL" err="1"/>
              <a:t>it</a:t>
            </a:r>
            <a:r>
              <a:rPr lang="pl-PL"/>
              <a:t> </a:t>
            </a:r>
            <a:r>
              <a:rPr lang="pl-PL" err="1"/>
              <a:t>is</a:t>
            </a:r>
            <a:r>
              <a:rPr lang="pl-PL"/>
              <a:t> </a:t>
            </a:r>
            <a:r>
              <a:rPr lang="pl-PL" err="1"/>
              <a:t>difficult</a:t>
            </a:r>
            <a:r>
              <a:rPr lang="pl-PL"/>
              <a:t> to </a:t>
            </a:r>
            <a:r>
              <a:rPr lang="pl-PL" err="1"/>
              <a:t>determine</a:t>
            </a:r>
            <a:r>
              <a:rPr lang="pl-PL"/>
              <a:t> </a:t>
            </a:r>
            <a:r>
              <a:rPr lang="pl-PL" err="1"/>
              <a:t>authors</a:t>
            </a:r>
            <a:r>
              <a:rPr lang="pl-PL"/>
              <a:t> </a:t>
            </a:r>
            <a:r>
              <a:rPr lang="pl-PL" err="1"/>
              <a:t>gender</a:t>
            </a:r>
            <a:r>
              <a:rPr lang="pl-PL"/>
              <a:t>, as </a:t>
            </a:r>
            <a:r>
              <a:rPr lang="pl-PL" err="1"/>
              <a:t>it</a:t>
            </a:r>
            <a:r>
              <a:rPr lang="pl-PL"/>
              <a:t> </a:t>
            </a:r>
            <a:r>
              <a:rPr lang="pl-PL" err="1"/>
              <a:t>isn't</a:t>
            </a:r>
            <a:r>
              <a:rPr lang="pl-PL"/>
              <a:t> </a:t>
            </a:r>
            <a:r>
              <a:rPr lang="pl-PL" err="1"/>
              <a:t>provided</a:t>
            </a:r>
            <a:r>
              <a:rPr lang="pl-PL"/>
              <a:t> in the </a:t>
            </a:r>
            <a:r>
              <a:rPr lang="pl-PL" err="1"/>
              <a:t>paper</a:t>
            </a:r>
            <a:r>
              <a:rPr lang="pl-PL"/>
              <a:t> </a:t>
            </a:r>
            <a:r>
              <a:rPr lang="pl-PL" err="1"/>
              <a:t>itself</a:t>
            </a:r>
            <a:r>
              <a:rPr lang="pl-PL"/>
              <a:t>, </a:t>
            </a:r>
            <a:r>
              <a:rPr lang="pl-PL" err="1"/>
              <a:t>what</a:t>
            </a:r>
            <a:r>
              <a:rPr lang="pl-PL"/>
              <a:t> </a:t>
            </a:r>
            <a:r>
              <a:rPr lang="pl-PL" err="1"/>
              <a:t>grately</a:t>
            </a:r>
            <a:r>
              <a:rPr lang="pl-PL"/>
              <a:t> </a:t>
            </a:r>
            <a:r>
              <a:rPr lang="pl-PL" err="1"/>
              <a:t>hinderes</a:t>
            </a:r>
            <a:r>
              <a:rPr lang="pl-PL"/>
              <a:t> </a:t>
            </a:r>
            <a:r>
              <a:rPr lang="pl-PL" err="1"/>
              <a:t>studies</a:t>
            </a:r>
            <a:r>
              <a:rPr lang="pl-PL"/>
              <a:t> of the </a:t>
            </a:r>
            <a:r>
              <a:rPr lang="pl-PL" err="1"/>
              <a:t>scientific</a:t>
            </a:r>
            <a:r>
              <a:rPr lang="pl-PL"/>
              <a:t> </a:t>
            </a:r>
            <a:r>
              <a:rPr lang="pl-PL" err="1"/>
              <a:t>production</a:t>
            </a:r>
            <a:r>
              <a:rPr lang="pl-PL"/>
              <a:t> by </a:t>
            </a:r>
            <a:r>
              <a:rPr lang="pl-PL" err="1"/>
              <a:t>gender</a:t>
            </a:r>
            <a:r>
              <a:rPr lang="pl-PL"/>
              <a:t>. </a:t>
            </a:r>
            <a:r>
              <a:rPr lang="pl-PL" err="1"/>
              <a:t>There</a:t>
            </a:r>
            <a:r>
              <a:rPr lang="pl-PL"/>
              <a:t> </a:t>
            </a:r>
            <a:r>
              <a:rPr lang="pl-PL" err="1"/>
              <a:t>are</a:t>
            </a:r>
            <a:r>
              <a:rPr lang="pl-PL"/>
              <a:t> </a:t>
            </a:r>
            <a:r>
              <a:rPr lang="pl-PL" err="1"/>
              <a:t>many</a:t>
            </a:r>
            <a:r>
              <a:rPr lang="pl-PL"/>
              <a:t> </a:t>
            </a:r>
            <a:r>
              <a:rPr lang="pl-PL" err="1"/>
              <a:t>scientific</a:t>
            </a:r>
            <a:r>
              <a:rPr lang="pl-PL"/>
              <a:t> </a:t>
            </a:r>
            <a:r>
              <a:rPr lang="pl-PL" err="1"/>
              <a:t>works</a:t>
            </a:r>
            <a:r>
              <a:rPr lang="pl-PL"/>
              <a:t> </a:t>
            </a:r>
            <a:r>
              <a:rPr lang="pl-PL" err="1"/>
              <a:t>that</a:t>
            </a:r>
            <a:r>
              <a:rPr lang="pl-PL"/>
              <a:t> </a:t>
            </a:r>
            <a:r>
              <a:rPr lang="pl-PL" err="1"/>
              <a:t>tackle</a:t>
            </a:r>
            <a:r>
              <a:rPr lang="pl-PL"/>
              <a:t> </a:t>
            </a:r>
            <a:r>
              <a:rPr lang="pl-PL" err="1"/>
              <a:t>this</a:t>
            </a:r>
            <a:r>
              <a:rPr lang="pl-PL"/>
              <a:t> problem, and most of </a:t>
            </a:r>
            <a:r>
              <a:rPr lang="pl-PL" err="1"/>
              <a:t>them</a:t>
            </a:r>
            <a:r>
              <a:rPr lang="pl-PL"/>
              <a:t> </a:t>
            </a:r>
            <a:r>
              <a:rPr lang="pl-PL" err="1"/>
              <a:t>are</a:t>
            </a:r>
            <a:r>
              <a:rPr lang="pl-PL"/>
              <a:t> </a:t>
            </a:r>
            <a:r>
              <a:rPr lang="pl-PL" err="1"/>
              <a:t>based</a:t>
            </a:r>
            <a:r>
              <a:rPr lang="pl-PL"/>
              <a:t> on </a:t>
            </a:r>
            <a:r>
              <a:rPr lang="pl-PL" err="1"/>
              <a:t>lists</a:t>
            </a:r>
            <a:r>
              <a:rPr lang="pl-PL"/>
              <a:t> of </a:t>
            </a:r>
            <a:r>
              <a:rPr lang="pl-PL" err="1"/>
              <a:t>names</a:t>
            </a:r>
            <a:r>
              <a:rPr lang="pl-PL"/>
              <a:t> </a:t>
            </a:r>
            <a:r>
              <a:rPr lang="pl-PL" err="1"/>
              <a:t>associated</a:t>
            </a:r>
            <a:r>
              <a:rPr lang="pl-PL"/>
              <a:t> with </a:t>
            </a:r>
            <a:r>
              <a:rPr lang="pl-PL" err="1"/>
              <a:t>specific</a:t>
            </a:r>
            <a:r>
              <a:rPr lang="pl-PL"/>
              <a:t> </a:t>
            </a:r>
            <a:r>
              <a:rPr lang="pl-PL" err="1"/>
              <a:t>gender</a:t>
            </a:r>
            <a:r>
              <a:rPr lang="pl-PL"/>
              <a:t> </a:t>
            </a:r>
            <a:r>
              <a:rPr lang="pl-PL" err="1"/>
              <a:t>or</a:t>
            </a:r>
            <a:r>
              <a:rPr lang="pl-PL"/>
              <a:t> by </a:t>
            </a:r>
            <a:r>
              <a:rPr lang="pl-PL" err="1"/>
              <a:t>analysing</a:t>
            </a:r>
            <a:r>
              <a:rPr lang="pl-PL"/>
              <a:t> </a:t>
            </a:r>
            <a:r>
              <a:rPr lang="pl-PL" err="1"/>
              <a:t>structure</a:t>
            </a:r>
            <a:r>
              <a:rPr lang="pl-PL"/>
              <a:t> of </a:t>
            </a:r>
            <a:r>
              <a:rPr lang="pl-PL" err="1"/>
              <a:t>names</a:t>
            </a:r>
            <a:r>
              <a:rPr lang="pl-PL"/>
              <a:t> </a:t>
            </a:r>
            <a:r>
              <a:rPr lang="pl-PL" err="1"/>
              <a:t>or</a:t>
            </a:r>
            <a:r>
              <a:rPr lang="pl-PL"/>
              <a:t> family </a:t>
            </a:r>
            <a:r>
              <a:rPr lang="pl-PL" err="1"/>
              <a:t>names</a:t>
            </a:r>
            <a:r>
              <a:rPr lang="pl-PL"/>
              <a:t>. For </a:t>
            </a:r>
            <a:r>
              <a:rPr lang="pl-PL" err="1"/>
              <a:t>example</a:t>
            </a:r>
            <a:r>
              <a:rPr lang="pl-PL"/>
              <a:t> in </a:t>
            </a:r>
            <a:r>
              <a:rPr lang="pl-PL" err="1"/>
              <a:t>polish</a:t>
            </a:r>
            <a:r>
              <a:rPr lang="pl-PL"/>
              <a:t> </a:t>
            </a:r>
            <a:r>
              <a:rPr lang="pl-PL" err="1"/>
              <a:t>surrnames</a:t>
            </a:r>
            <a:r>
              <a:rPr lang="pl-PL"/>
              <a:t> </a:t>
            </a:r>
            <a:r>
              <a:rPr lang="pl-PL" err="1"/>
              <a:t>people</a:t>
            </a:r>
            <a:r>
              <a:rPr lang="pl-PL"/>
              <a:t> from </a:t>
            </a:r>
            <a:r>
              <a:rPr lang="pl-PL" err="1"/>
              <a:t>different</a:t>
            </a:r>
            <a:r>
              <a:rPr lang="pl-PL"/>
              <a:t> </a:t>
            </a:r>
            <a:r>
              <a:rPr lang="pl-PL" err="1"/>
              <a:t>genders</a:t>
            </a:r>
            <a:r>
              <a:rPr lang="pl-PL"/>
              <a:t> </a:t>
            </a:r>
            <a:r>
              <a:rPr lang="pl-PL" err="1"/>
              <a:t>have</a:t>
            </a:r>
            <a:r>
              <a:rPr lang="pl-PL"/>
              <a:t> </a:t>
            </a:r>
            <a:r>
              <a:rPr lang="pl-PL" err="1"/>
              <a:t>specific</a:t>
            </a:r>
            <a:r>
              <a:rPr lang="pl-PL"/>
              <a:t> </a:t>
            </a:r>
            <a:r>
              <a:rPr lang="pl-PL" err="1"/>
              <a:t>suffixes</a:t>
            </a:r>
            <a:r>
              <a:rPr lang="pl-PL"/>
              <a:t>.</a:t>
            </a:r>
          </a:p>
          <a:p>
            <a:pPr marL="158750" indent="0">
              <a:buNone/>
            </a:pPr>
            <a:r>
              <a:rPr lang="pl-PL"/>
              <a:t>In the </a:t>
            </a:r>
            <a:r>
              <a:rPr lang="pl-PL" err="1"/>
              <a:t>paper</a:t>
            </a:r>
            <a:r>
              <a:rPr lang="pl-PL"/>
              <a:t> we </a:t>
            </a:r>
            <a:r>
              <a:rPr lang="pl-PL" err="1"/>
              <a:t>are</a:t>
            </a:r>
            <a:r>
              <a:rPr lang="pl-PL"/>
              <a:t> </a:t>
            </a:r>
            <a:r>
              <a:rPr lang="pl-PL" err="1"/>
              <a:t>talking</a:t>
            </a:r>
            <a:r>
              <a:rPr lang="pl-PL"/>
              <a:t> </a:t>
            </a:r>
            <a:r>
              <a:rPr lang="pl-PL" err="1"/>
              <a:t>about</a:t>
            </a:r>
            <a:r>
              <a:rPr lang="pl-PL"/>
              <a:t> </a:t>
            </a:r>
            <a:r>
              <a:rPr lang="pl-PL" err="1"/>
              <a:t>authors</a:t>
            </a:r>
            <a:r>
              <a:rPr lang="pl-PL"/>
              <a:t> </a:t>
            </a:r>
            <a:r>
              <a:rPr lang="pl-PL" err="1"/>
              <a:t>used</a:t>
            </a:r>
            <a:r>
              <a:rPr lang="pl-PL"/>
              <a:t> the </a:t>
            </a:r>
            <a:r>
              <a:rPr lang="pl-PL" err="1"/>
              <a:t>first</a:t>
            </a:r>
            <a:r>
              <a:rPr lang="pl-PL"/>
              <a:t> </a:t>
            </a:r>
            <a:r>
              <a:rPr lang="pl-PL" err="1"/>
              <a:t>approach</a:t>
            </a:r>
            <a:r>
              <a:rPr lang="pl-PL"/>
              <a:t>, and </a:t>
            </a:r>
            <a:r>
              <a:rPr lang="pl-PL" err="1"/>
              <a:t>were</a:t>
            </a:r>
            <a:r>
              <a:rPr lang="pl-PL"/>
              <a:t> </a:t>
            </a:r>
            <a:r>
              <a:rPr lang="pl-PL" err="1"/>
              <a:t>able</a:t>
            </a:r>
            <a:r>
              <a:rPr lang="pl-PL"/>
              <a:t> to </a:t>
            </a:r>
            <a:r>
              <a:rPr lang="pl-PL" err="1"/>
              <a:t>succesfully</a:t>
            </a:r>
            <a:r>
              <a:rPr lang="pl-PL"/>
              <a:t> </a:t>
            </a:r>
            <a:r>
              <a:rPr lang="pl-PL" err="1"/>
              <a:t>gender</a:t>
            </a:r>
            <a:r>
              <a:rPr lang="pl-PL"/>
              <a:t> </a:t>
            </a:r>
            <a:r>
              <a:rPr lang="pl-PL" err="1"/>
              <a:t>authors</a:t>
            </a:r>
            <a:r>
              <a:rPr lang="pl-PL"/>
              <a:t> of </a:t>
            </a:r>
            <a:r>
              <a:rPr lang="pl-PL" err="1"/>
              <a:t>almost</a:t>
            </a:r>
            <a:r>
              <a:rPr lang="pl-PL"/>
              <a:t> 20 000 </a:t>
            </a:r>
            <a:r>
              <a:rPr lang="pl-PL" err="1"/>
              <a:t>papers</a:t>
            </a:r>
            <a:r>
              <a:rPr lang="pl-PL"/>
              <a:t>, </a:t>
            </a:r>
            <a:r>
              <a:rPr lang="pl-PL" err="1"/>
              <a:t>which</a:t>
            </a:r>
            <a:r>
              <a:rPr lang="pl-PL"/>
              <a:t> </a:t>
            </a:r>
            <a:r>
              <a:rPr lang="pl-PL" err="1"/>
              <a:t>gives</a:t>
            </a:r>
            <a:r>
              <a:rPr lang="pl-PL"/>
              <a:t> </a:t>
            </a:r>
            <a:r>
              <a:rPr lang="pl-PL" err="1"/>
              <a:t>us</a:t>
            </a:r>
            <a:r>
              <a:rPr lang="pl-PL"/>
              <a:t> </a:t>
            </a:r>
            <a:r>
              <a:rPr lang="pl-PL" err="1"/>
              <a:t>over</a:t>
            </a:r>
            <a:r>
              <a:rPr lang="pl-PL"/>
              <a:t> 80% </a:t>
            </a:r>
            <a:r>
              <a:rPr lang="pl-PL" err="1"/>
              <a:t>success</a:t>
            </a:r>
            <a:r>
              <a:rPr lang="pl-PL"/>
              <a:t> </a:t>
            </a:r>
            <a:r>
              <a:rPr lang="pl-PL" err="1"/>
              <a:t>rate</a:t>
            </a:r>
            <a:r>
              <a:rPr lang="pl-PL"/>
              <a:t>. Most of the </a:t>
            </a:r>
            <a:r>
              <a:rPr lang="pl-PL" err="1"/>
              <a:t>papers</a:t>
            </a:r>
            <a:r>
              <a:rPr lang="pl-PL"/>
              <a:t> </a:t>
            </a:r>
            <a:r>
              <a:rPr lang="pl-PL" err="1"/>
              <a:t>is</a:t>
            </a:r>
            <a:r>
              <a:rPr lang="pl-PL"/>
              <a:t> </a:t>
            </a:r>
            <a:r>
              <a:rPr lang="pl-PL" err="1"/>
              <a:t>written</a:t>
            </a:r>
            <a:r>
              <a:rPr lang="pl-PL"/>
              <a:t> by men, as </a:t>
            </a:r>
            <a:r>
              <a:rPr lang="pl-PL" err="1"/>
              <a:t>women</a:t>
            </a:r>
            <a:r>
              <a:rPr lang="pl-PL"/>
              <a:t> </a:t>
            </a:r>
            <a:r>
              <a:rPr lang="pl-PL" err="1"/>
              <a:t>are</a:t>
            </a:r>
            <a:r>
              <a:rPr lang="pl-PL"/>
              <a:t> </a:t>
            </a:r>
            <a:r>
              <a:rPr lang="pl-PL" err="1"/>
              <a:t>underrepresented</a:t>
            </a:r>
            <a:r>
              <a:rPr lang="pl-PL"/>
              <a:t> in most </a:t>
            </a:r>
            <a:r>
              <a:rPr lang="pl-PL" err="1"/>
              <a:t>domains</a:t>
            </a:r>
            <a:r>
              <a:rPr lang="pl-PL"/>
              <a:t> of </a:t>
            </a:r>
            <a:r>
              <a:rPr lang="pl-PL" err="1"/>
              <a:t>research</a:t>
            </a:r>
            <a:r>
              <a:rPr lang="pl-PL"/>
              <a:t> </a:t>
            </a:r>
            <a:r>
              <a:rPr lang="pl-PL" err="1"/>
              <a:t>even</a:t>
            </a:r>
            <a:r>
              <a:rPr lang="pl-PL"/>
              <a:t> in </a:t>
            </a:r>
            <a:r>
              <a:rPr lang="pl-PL" err="1"/>
              <a:t>hummanities</a:t>
            </a:r>
            <a:r>
              <a:rPr lang="pl-PL"/>
              <a:t>. (</a:t>
            </a:r>
            <a:r>
              <a:rPr lang="pl-PL" err="1"/>
              <a:t>here</a:t>
            </a:r>
            <a:r>
              <a:rPr lang="pl-PL"/>
              <a:t> </a:t>
            </a:r>
            <a:r>
              <a:rPr lang="pl-PL" err="1"/>
              <a:t>write</a:t>
            </a:r>
            <a:r>
              <a:rPr lang="pl-PL"/>
              <a:t> </a:t>
            </a:r>
            <a:r>
              <a:rPr lang="pl-PL" err="1"/>
              <a:t>something</a:t>
            </a:r>
            <a:r>
              <a:rPr lang="pl-PL"/>
              <a:t> </a:t>
            </a:r>
            <a:r>
              <a:rPr lang="pl-PL" err="1"/>
              <a:t>politically</a:t>
            </a:r>
            <a:r>
              <a:rPr lang="pl-PL"/>
              <a:t> </a:t>
            </a:r>
            <a:r>
              <a:rPr lang="pl-PL" err="1"/>
              <a:t>correct</a:t>
            </a:r>
            <a:r>
              <a:rPr lang="pl-PL"/>
              <a:t>).</a:t>
            </a:r>
          </a:p>
        </p:txBody>
      </p:sp>
    </p:spTree>
    <p:extLst>
      <p:ext uri="{BB962C8B-B14F-4D97-AF65-F5344CB8AC3E}">
        <p14:creationId xmlns:p14="http://schemas.microsoft.com/office/powerpoint/2010/main" val="240296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a:t>One </a:t>
            </a:r>
            <a:r>
              <a:rPr lang="pl-PL" err="1"/>
              <a:t>more</a:t>
            </a:r>
            <a:r>
              <a:rPr lang="pl-PL"/>
              <a:t> problem </a:t>
            </a:r>
            <a:r>
              <a:rPr lang="pl-PL" err="1"/>
              <a:t>is</a:t>
            </a:r>
            <a:r>
              <a:rPr lang="pl-PL"/>
              <a:t> </a:t>
            </a:r>
            <a:r>
              <a:rPr lang="pl-PL" err="1"/>
              <a:t>author</a:t>
            </a:r>
            <a:r>
              <a:rPr lang="pl-PL"/>
              <a:t> </a:t>
            </a:r>
            <a:r>
              <a:rPr lang="pl-PL" err="1"/>
              <a:t>selection</a:t>
            </a:r>
            <a:r>
              <a:rPr lang="pl-PL"/>
              <a:t>. </a:t>
            </a:r>
            <a:r>
              <a:rPr lang="pl-PL" err="1"/>
              <a:t>If</a:t>
            </a:r>
            <a:r>
              <a:rPr lang="pl-PL"/>
              <a:t> a </a:t>
            </a:r>
            <a:r>
              <a:rPr lang="pl-PL" err="1"/>
              <a:t>paper</a:t>
            </a:r>
            <a:r>
              <a:rPr lang="pl-PL"/>
              <a:t> was </a:t>
            </a:r>
            <a:r>
              <a:rPr lang="pl-PL" err="1"/>
              <a:t>written</a:t>
            </a:r>
            <a:r>
              <a:rPr lang="pl-PL"/>
              <a:t> by single </a:t>
            </a:r>
            <a:r>
              <a:rPr lang="pl-PL" err="1"/>
              <a:t>researcher</a:t>
            </a:r>
            <a:r>
              <a:rPr lang="pl-PL"/>
              <a:t> </a:t>
            </a:r>
            <a:r>
              <a:rPr lang="pl-PL" err="1"/>
              <a:t>then</a:t>
            </a:r>
            <a:r>
              <a:rPr lang="pl-PL"/>
              <a:t> we </a:t>
            </a:r>
            <a:r>
              <a:rPr lang="pl-PL" err="1"/>
              <a:t>know</a:t>
            </a:r>
            <a:r>
              <a:rPr lang="pl-PL"/>
              <a:t> </a:t>
            </a:r>
            <a:r>
              <a:rPr lang="pl-PL" err="1"/>
              <a:t>that</a:t>
            </a:r>
            <a:r>
              <a:rPr lang="pl-PL"/>
              <a:t> he </a:t>
            </a:r>
            <a:r>
              <a:rPr lang="pl-PL" err="1"/>
              <a:t>or</a:t>
            </a:r>
            <a:r>
              <a:rPr lang="pl-PL"/>
              <a:t> </a:t>
            </a:r>
            <a:r>
              <a:rPr lang="pl-PL" err="1"/>
              <a:t>she</a:t>
            </a:r>
            <a:r>
              <a:rPr lang="pl-PL"/>
              <a:t> </a:t>
            </a:r>
            <a:r>
              <a:rPr lang="pl-PL" err="1"/>
              <a:t>is</a:t>
            </a:r>
            <a:r>
              <a:rPr lang="pl-PL"/>
              <a:t> the </a:t>
            </a:r>
            <a:r>
              <a:rPr lang="pl-PL" err="1"/>
              <a:t>main</a:t>
            </a:r>
            <a:r>
              <a:rPr lang="pl-PL"/>
              <a:t> </a:t>
            </a:r>
            <a:r>
              <a:rPr lang="pl-PL" err="1"/>
              <a:t>author</a:t>
            </a:r>
            <a:r>
              <a:rPr lang="pl-PL"/>
              <a:t> of the </a:t>
            </a:r>
            <a:r>
              <a:rPr lang="pl-PL" err="1"/>
              <a:t>paper</a:t>
            </a:r>
            <a:r>
              <a:rPr lang="pl-PL"/>
              <a:t>, but </a:t>
            </a:r>
            <a:r>
              <a:rPr lang="pl-PL" err="1"/>
              <a:t>this</a:t>
            </a:r>
            <a:r>
              <a:rPr lang="pl-PL"/>
              <a:t> </a:t>
            </a:r>
            <a:r>
              <a:rPr lang="pl-PL" err="1"/>
              <a:t>task</a:t>
            </a:r>
            <a:r>
              <a:rPr lang="pl-PL"/>
              <a:t> </a:t>
            </a:r>
            <a:r>
              <a:rPr lang="pl-PL" err="1"/>
              <a:t>becomes</a:t>
            </a:r>
            <a:r>
              <a:rPr lang="pl-PL"/>
              <a:t> much </a:t>
            </a:r>
            <a:r>
              <a:rPr lang="pl-PL" err="1"/>
              <a:t>more</a:t>
            </a:r>
            <a:r>
              <a:rPr lang="pl-PL"/>
              <a:t> </a:t>
            </a:r>
            <a:r>
              <a:rPr lang="pl-PL" err="1"/>
              <a:t>difficult</a:t>
            </a:r>
            <a:r>
              <a:rPr lang="pl-PL"/>
              <a:t> </a:t>
            </a:r>
            <a:r>
              <a:rPr lang="pl-PL" err="1"/>
              <a:t>when</a:t>
            </a:r>
            <a:r>
              <a:rPr lang="pl-PL"/>
              <a:t> we </a:t>
            </a:r>
            <a:r>
              <a:rPr lang="pl-PL" err="1"/>
              <a:t>have</a:t>
            </a:r>
            <a:r>
              <a:rPr lang="pl-PL"/>
              <a:t> </a:t>
            </a:r>
            <a:r>
              <a:rPr lang="pl-PL" err="1"/>
              <a:t>papers</a:t>
            </a:r>
            <a:r>
              <a:rPr lang="pl-PL"/>
              <a:t> </a:t>
            </a:r>
            <a:r>
              <a:rPr lang="pl-PL" err="1"/>
              <a:t>that</a:t>
            </a:r>
            <a:r>
              <a:rPr lang="pl-PL"/>
              <a:t> </a:t>
            </a:r>
            <a:r>
              <a:rPr lang="pl-PL" err="1"/>
              <a:t>had</a:t>
            </a:r>
            <a:r>
              <a:rPr lang="pl-PL"/>
              <a:t> </a:t>
            </a:r>
            <a:r>
              <a:rPr lang="pl-PL" err="1"/>
              <a:t>some</a:t>
            </a:r>
            <a:r>
              <a:rPr lang="pl-PL"/>
              <a:t> </a:t>
            </a:r>
            <a:r>
              <a:rPr lang="pl-PL" err="1"/>
              <a:t>coauthors</a:t>
            </a:r>
            <a:r>
              <a:rPr lang="pl-PL"/>
              <a:t>. </a:t>
            </a:r>
            <a:r>
              <a:rPr lang="pl-PL" err="1"/>
              <a:t>There</a:t>
            </a:r>
            <a:r>
              <a:rPr lang="pl-PL"/>
              <a:t> </a:t>
            </a:r>
            <a:r>
              <a:rPr lang="pl-PL" err="1"/>
              <a:t>are</a:t>
            </a:r>
            <a:r>
              <a:rPr lang="pl-PL"/>
              <a:t> </a:t>
            </a:r>
            <a:r>
              <a:rPr lang="pl-PL" err="1"/>
              <a:t>disciplinnes</a:t>
            </a:r>
            <a:r>
              <a:rPr lang="pl-PL"/>
              <a:t> </a:t>
            </a:r>
            <a:r>
              <a:rPr lang="pl-PL" err="1"/>
              <a:t>like</a:t>
            </a:r>
            <a:r>
              <a:rPr lang="pl-PL"/>
              <a:t> </a:t>
            </a:r>
            <a:r>
              <a:rPr lang="pl-PL" err="1"/>
              <a:t>biomedics</a:t>
            </a:r>
            <a:r>
              <a:rPr lang="pl-PL"/>
              <a:t> in </a:t>
            </a:r>
            <a:r>
              <a:rPr lang="pl-PL" err="1"/>
              <a:t>which</a:t>
            </a:r>
            <a:r>
              <a:rPr lang="pl-PL"/>
              <a:t> </a:t>
            </a:r>
            <a:r>
              <a:rPr lang="pl-PL" err="1"/>
              <a:t>it</a:t>
            </a:r>
            <a:r>
              <a:rPr lang="pl-PL"/>
              <a:t> </a:t>
            </a:r>
            <a:r>
              <a:rPr lang="pl-PL" err="1"/>
              <a:t>is</a:t>
            </a:r>
            <a:r>
              <a:rPr lang="pl-PL"/>
              <a:t> </a:t>
            </a:r>
            <a:r>
              <a:rPr lang="pl-PL" err="1"/>
              <a:t>tradition</a:t>
            </a:r>
            <a:r>
              <a:rPr lang="pl-PL"/>
              <a:t> to </a:t>
            </a:r>
            <a:r>
              <a:rPr lang="pl-PL" err="1"/>
              <a:t>put</a:t>
            </a:r>
            <a:r>
              <a:rPr lang="pl-PL"/>
              <a:t> </a:t>
            </a:r>
            <a:r>
              <a:rPr lang="pl-PL" err="1"/>
              <a:t>main</a:t>
            </a:r>
            <a:r>
              <a:rPr lang="pl-PL"/>
              <a:t> </a:t>
            </a:r>
            <a:r>
              <a:rPr lang="pl-PL" err="1"/>
              <a:t>authors</a:t>
            </a:r>
            <a:r>
              <a:rPr lang="pl-PL"/>
              <a:t> </a:t>
            </a:r>
            <a:r>
              <a:rPr lang="pl-PL" err="1"/>
              <a:t>name</a:t>
            </a:r>
            <a:r>
              <a:rPr lang="pl-PL"/>
              <a:t> in the end, </a:t>
            </a:r>
            <a:r>
              <a:rPr lang="pl-PL" err="1"/>
              <a:t>while</a:t>
            </a:r>
            <a:r>
              <a:rPr lang="pl-PL"/>
              <a:t> in high </a:t>
            </a:r>
            <a:r>
              <a:rPr lang="pl-PL" err="1"/>
              <a:t>energy</a:t>
            </a:r>
            <a:r>
              <a:rPr lang="pl-PL"/>
              <a:t> </a:t>
            </a:r>
            <a:r>
              <a:rPr lang="pl-PL" err="1"/>
              <a:t>physics</a:t>
            </a:r>
            <a:r>
              <a:rPr lang="pl-PL"/>
              <a:t> the order </a:t>
            </a:r>
            <a:r>
              <a:rPr lang="pl-PL" err="1"/>
              <a:t>is</a:t>
            </a:r>
            <a:r>
              <a:rPr lang="pl-PL"/>
              <a:t> </a:t>
            </a:r>
            <a:r>
              <a:rPr lang="pl-PL" err="1"/>
              <a:t>simply</a:t>
            </a:r>
            <a:r>
              <a:rPr lang="pl-PL"/>
              <a:t> </a:t>
            </a:r>
            <a:r>
              <a:rPr lang="pl-PL" err="1"/>
              <a:t>alphabetical</a:t>
            </a:r>
            <a:r>
              <a:rPr lang="pl-PL"/>
              <a:t>. </a:t>
            </a:r>
            <a:r>
              <a:rPr lang="pl-PL" err="1"/>
              <a:t>Because</a:t>
            </a:r>
            <a:r>
              <a:rPr lang="pl-PL"/>
              <a:t> 2/3 of </a:t>
            </a:r>
            <a:r>
              <a:rPr lang="pl-PL" err="1"/>
              <a:t>papers</a:t>
            </a:r>
            <a:r>
              <a:rPr lang="pl-PL"/>
              <a:t> </a:t>
            </a:r>
            <a:r>
              <a:rPr lang="pl-PL" err="1"/>
              <a:t>were</a:t>
            </a:r>
            <a:r>
              <a:rPr lang="pl-PL"/>
              <a:t> </a:t>
            </a:r>
            <a:r>
              <a:rPr lang="pl-PL" err="1"/>
              <a:t>written</a:t>
            </a:r>
            <a:r>
              <a:rPr lang="pl-PL"/>
              <a:t> by </a:t>
            </a:r>
            <a:r>
              <a:rPr lang="pl-PL" err="1"/>
              <a:t>more</a:t>
            </a:r>
            <a:r>
              <a:rPr lang="pl-PL"/>
              <a:t> </a:t>
            </a:r>
            <a:r>
              <a:rPr lang="pl-PL" err="1"/>
              <a:t>than</a:t>
            </a:r>
            <a:r>
              <a:rPr lang="pl-PL"/>
              <a:t> one person. </a:t>
            </a:r>
            <a:r>
              <a:rPr lang="pl-PL" err="1"/>
              <a:t>So</a:t>
            </a:r>
            <a:r>
              <a:rPr lang="pl-PL"/>
              <a:t> to </a:t>
            </a:r>
            <a:r>
              <a:rPr lang="pl-PL" err="1"/>
              <a:t>simplify</a:t>
            </a:r>
            <a:r>
              <a:rPr lang="pl-PL"/>
              <a:t> </a:t>
            </a:r>
            <a:r>
              <a:rPr lang="pl-PL" err="1"/>
              <a:t>their</a:t>
            </a:r>
            <a:r>
              <a:rPr lang="pl-PL"/>
              <a:t> </a:t>
            </a:r>
            <a:r>
              <a:rPr lang="pl-PL" err="1"/>
              <a:t>work</a:t>
            </a:r>
            <a:r>
              <a:rPr lang="pl-PL"/>
              <a:t> </a:t>
            </a:r>
            <a:r>
              <a:rPr lang="pl-PL" err="1"/>
              <a:t>authors</a:t>
            </a:r>
            <a:r>
              <a:rPr lang="pl-PL"/>
              <a:t> of the </a:t>
            </a:r>
            <a:r>
              <a:rPr lang="pl-PL" err="1"/>
              <a:t>paper</a:t>
            </a:r>
            <a:r>
              <a:rPr lang="pl-PL"/>
              <a:t> we </a:t>
            </a:r>
            <a:r>
              <a:rPr lang="pl-PL" err="1"/>
              <a:t>are</a:t>
            </a:r>
            <a:r>
              <a:rPr lang="pl-PL"/>
              <a:t> </a:t>
            </a:r>
            <a:r>
              <a:rPr lang="pl-PL" err="1"/>
              <a:t>discussing</a:t>
            </a:r>
            <a:r>
              <a:rPr lang="pl-PL"/>
              <a:t> </a:t>
            </a:r>
            <a:r>
              <a:rPr lang="pl-PL" err="1"/>
              <a:t>focused</a:t>
            </a:r>
            <a:r>
              <a:rPr lang="pl-PL"/>
              <a:t> on </a:t>
            </a:r>
            <a:r>
              <a:rPr lang="pl-PL" err="1"/>
              <a:t>first</a:t>
            </a:r>
            <a:r>
              <a:rPr lang="pl-PL"/>
              <a:t> </a:t>
            </a:r>
            <a:r>
              <a:rPr lang="pl-PL" err="1"/>
              <a:t>named</a:t>
            </a:r>
            <a:r>
              <a:rPr lang="pl-PL"/>
              <a:t> </a:t>
            </a:r>
            <a:r>
              <a:rPr lang="pl-PL" err="1"/>
              <a:t>author</a:t>
            </a:r>
            <a:r>
              <a:rPr lang="pl-PL"/>
              <a:t>, </a:t>
            </a:r>
            <a:r>
              <a:rPr lang="pl-PL" err="1"/>
              <a:t>because</a:t>
            </a:r>
            <a:r>
              <a:rPr lang="pl-PL"/>
              <a:t> </a:t>
            </a:r>
            <a:r>
              <a:rPr lang="pl-PL" err="1"/>
              <a:t>it</a:t>
            </a:r>
            <a:r>
              <a:rPr lang="pl-PL"/>
              <a:t> </a:t>
            </a:r>
            <a:r>
              <a:rPr lang="pl-PL" err="1"/>
              <a:t>turned</a:t>
            </a:r>
            <a:r>
              <a:rPr lang="pl-PL"/>
              <a:t> out </a:t>
            </a:r>
            <a:r>
              <a:rPr lang="pl-PL" err="1"/>
              <a:t>that</a:t>
            </a:r>
            <a:r>
              <a:rPr lang="pl-PL"/>
              <a:t> 90.4% of </a:t>
            </a:r>
            <a:r>
              <a:rPr lang="pl-PL" err="1"/>
              <a:t>papers</a:t>
            </a:r>
            <a:r>
              <a:rPr lang="pl-PL"/>
              <a:t> </a:t>
            </a:r>
            <a:r>
              <a:rPr lang="pl-PL" err="1"/>
              <a:t>authors</a:t>
            </a:r>
            <a:r>
              <a:rPr lang="pl-PL"/>
              <a:t> in the </a:t>
            </a:r>
            <a:r>
              <a:rPr lang="pl-PL" err="1"/>
              <a:t>sample</a:t>
            </a:r>
            <a:r>
              <a:rPr lang="pl-PL"/>
              <a:t> go by </a:t>
            </a:r>
            <a:r>
              <a:rPr lang="pl-PL" err="1"/>
              <a:t>alphabetic</a:t>
            </a:r>
            <a:r>
              <a:rPr lang="pl-PL"/>
              <a:t> order.[</a:t>
            </a:r>
            <a:r>
              <a:rPr lang="pl-PL" err="1"/>
              <a:t>object</a:t>
            </a:r>
            <a:r>
              <a:rPr lang="pl-PL"/>
              <a:t> File]</a:t>
            </a:r>
          </a:p>
        </p:txBody>
      </p:sp>
    </p:spTree>
    <p:extLst>
      <p:ext uri="{BB962C8B-B14F-4D97-AF65-F5344CB8AC3E}">
        <p14:creationId xmlns:p14="http://schemas.microsoft.com/office/powerpoint/2010/main" val="340741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a:t>In </a:t>
            </a:r>
            <a:r>
              <a:rPr lang="pl-PL" err="1"/>
              <a:t>dataset</a:t>
            </a:r>
            <a:r>
              <a:rPr lang="pl-PL"/>
              <a:t> </a:t>
            </a:r>
            <a:r>
              <a:rPr lang="pl-PL" err="1"/>
              <a:t>gatheres</a:t>
            </a:r>
            <a:r>
              <a:rPr lang="pl-PL"/>
              <a:t> for </a:t>
            </a:r>
            <a:r>
              <a:rPr lang="pl-PL" err="1"/>
              <a:t>research</a:t>
            </a:r>
            <a:r>
              <a:rPr lang="pl-PL"/>
              <a:t> of </a:t>
            </a:r>
            <a:r>
              <a:rPr lang="pl-PL" err="1"/>
              <a:t>scientific</a:t>
            </a:r>
            <a:r>
              <a:rPr lang="pl-PL"/>
              <a:t> </a:t>
            </a:r>
            <a:r>
              <a:rPr lang="pl-PL" err="1"/>
              <a:t>memes</a:t>
            </a:r>
            <a:r>
              <a:rPr lang="pl-PL"/>
              <a:t> </a:t>
            </a:r>
            <a:r>
              <a:rPr lang="pl-PL" err="1"/>
              <a:t>inheritance</a:t>
            </a:r>
            <a:r>
              <a:rPr lang="pl-PL"/>
              <a:t> in </a:t>
            </a:r>
            <a:r>
              <a:rPr lang="pl-PL" err="1"/>
              <a:t>genered</a:t>
            </a:r>
            <a:r>
              <a:rPr lang="pl-PL"/>
              <a:t> </a:t>
            </a:r>
            <a:r>
              <a:rPr lang="pl-PL" err="1"/>
              <a:t>authorship</a:t>
            </a:r>
            <a:r>
              <a:rPr lang="pl-PL"/>
              <a:t> </a:t>
            </a:r>
            <a:r>
              <a:rPr lang="pl-PL" err="1"/>
              <a:t>authors</a:t>
            </a:r>
            <a:r>
              <a:rPr lang="pl-PL"/>
              <a:t> </a:t>
            </a:r>
            <a:r>
              <a:rPr lang="pl-PL" err="1"/>
              <a:t>analysed</a:t>
            </a:r>
            <a:r>
              <a:rPr lang="pl-PL"/>
              <a:t> </a:t>
            </a:r>
            <a:r>
              <a:rPr lang="pl-PL" err="1"/>
              <a:t>reseaarch</a:t>
            </a:r>
            <a:r>
              <a:rPr lang="pl-PL"/>
              <a:t> </a:t>
            </a:r>
            <a:r>
              <a:rPr lang="pl-PL" err="1"/>
              <a:t>paapers</a:t>
            </a:r>
            <a:r>
              <a:rPr lang="pl-PL"/>
              <a:t> </a:t>
            </a:r>
            <a:r>
              <a:rPr lang="pl-PL" err="1"/>
              <a:t>written</a:t>
            </a:r>
            <a:r>
              <a:rPr lang="pl-PL"/>
              <a:t> by 14 000 </a:t>
            </a:r>
            <a:r>
              <a:rPr lang="pl-PL" err="1"/>
              <a:t>unique</a:t>
            </a:r>
            <a:r>
              <a:rPr lang="pl-PL"/>
              <a:t> </a:t>
            </a:r>
            <a:r>
              <a:rPr lang="pl-PL" err="1"/>
              <a:t>authors</a:t>
            </a:r>
            <a:r>
              <a:rPr lang="pl-PL"/>
              <a:t> and the set </a:t>
            </a:r>
          </a:p>
        </p:txBody>
      </p:sp>
    </p:spTree>
    <p:extLst>
      <p:ext uri="{BB962C8B-B14F-4D97-AF65-F5344CB8AC3E}">
        <p14:creationId xmlns:p14="http://schemas.microsoft.com/office/powerpoint/2010/main" val="96086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pl-PL"/>
          </a:p>
        </p:txBody>
      </p:sp>
    </p:spTree>
    <p:extLst>
      <p:ext uri="{BB962C8B-B14F-4D97-AF65-F5344CB8AC3E}">
        <p14:creationId xmlns:p14="http://schemas.microsoft.com/office/powerpoint/2010/main" val="351170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pl-PL"/>
          </a:p>
        </p:txBody>
      </p:sp>
    </p:spTree>
    <p:extLst>
      <p:ext uri="{BB962C8B-B14F-4D97-AF65-F5344CB8AC3E}">
        <p14:creationId xmlns:p14="http://schemas.microsoft.com/office/powerpoint/2010/main" val="1894275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pl-PL"/>
          </a:p>
        </p:txBody>
      </p:sp>
    </p:spTree>
    <p:extLst>
      <p:ext uri="{BB962C8B-B14F-4D97-AF65-F5344CB8AC3E}">
        <p14:creationId xmlns:p14="http://schemas.microsoft.com/office/powerpoint/2010/main" val="244619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pl-PL"/>
          </a:p>
        </p:txBody>
      </p:sp>
    </p:spTree>
    <p:extLst>
      <p:ext uri="{BB962C8B-B14F-4D97-AF65-F5344CB8AC3E}">
        <p14:creationId xmlns:p14="http://schemas.microsoft.com/office/powerpoint/2010/main" val="257649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a:t>
            </a:r>
            <a:r>
              <a:rPr lang="pl-PL" err="1"/>
              <a:t>last</a:t>
            </a:r>
            <a:r>
              <a:rPr lang="pl-PL"/>
              <a:t> </a:t>
            </a:r>
            <a:r>
              <a:rPr lang="pl-PL" err="1"/>
              <a:t>paper</a:t>
            </a:r>
            <a:r>
              <a:rPr lang="pl-PL"/>
              <a:t> </a:t>
            </a:r>
            <a:r>
              <a:rPr lang="pl-PL" err="1"/>
              <a:t>discussed</a:t>
            </a:r>
            <a:r>
              <a:rPr lang="pl-PL"/>
              <a:t> in </a:t>
            </a:r>
            <a:r>
              <a:rPr lang="pl-PL" err="1"/>
              <a:t>this</a:t>
            </a:r>
            <a:r>
              <a:rPr lang="pl-PL"/>
              <a:t> </a:t>
            </a:r>
            <a:r>
              <a:rPr lang="pl-PL" err="1"/>
              <a:t>presentation</a:t>
            </a:r>
            <a:r>
              <a:rPr lang="pl-PL"/>
              <a:t> </a:t>
            </a:r>
            <a:r>
              <a:rPr lang="pl-PL" err="1"/>
              <a:t>is</a:t>
            </a:r>
            <a:r>
              <a:rPr lang="pl-PL"/>
              <a:t> </a:t>
            </a:r>
            <a:r>
              <a:rPr lang="pl-PL" err="1"/>
              <a:t>called</a:t>
            </a:r>
            <a:r>
              <a:rPr lang="pl-PL"/>
              <a:t>: </a:t>
            </a:r>
            <a:r>
              <a:rPr lang="en-US"/>
              <a:t>New view on Big Tech influence over AI research: network and memetic analysis of attribution of ideas to affiliation.</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As </a:t>
            </a:r>
            <a:r>
              <a:rPr lang="pl-PL" err="1"/>
              <a:t>you</a:t>
            </a:r>
            <a:r>
              <a:rPr lang="pl-PL"/>
              <a:t> </a:t>
            </a:r>
            <a:r>
              <a:rPr lang="pl-PL" err="1"/>
              <a:t>can</a:t>
            </a:r>
            <a:r>
              <a:rPr lang="pl-PL"/>
              <a:t> </a:t>
            </a:r>
            <a:r>
              <a:rPr lang="pl-PL" err="1"/>
              <a:t>see</a:t>
            </a:r>
            <a:r>
              <a:rPr lang="pl-PL"/>
              <a:t>, </a:t>
            </a:r>
            <a:r>
              <a:rPr lang="pl-PL" err="1"/>
              <a:t>we’ve</a:t>
            </a:r>
            <a:r>
              <a:rPr lang="pl-PL"/>
              <a:t> </a:t>
            </a:r>
            <a:r>
              <a:rPr lang="pl-PL" err="1"/>
              <a:t>decided</a:t>
            </a:r>
            <a:r>
              <a:rPr lang="pl-PL"/>
              <a:t> to talk </a:t>
            </a:r>
            <a:r>
              <a:rPr lang="pl-PL" err="1"/>
              <a:t>about</a:t>
            </a:r>
            <a:r>
              <a:rPr lang="pl-PL"/>
              <a:t> </a:t>
            </a:r>
            <a:r>
              <a:rPr lang="pl-PL" err="1"/>
              <a:t>this</a:t>
            </a:r>
            <a:r>
              <a:rPr lang="pl-PL"/>
              <a:t> </a:t>
            </a:r>
            <a:r>
              <a:rPr lang="pl-PL" err="1"/>
              <a:t>publication</a:t>
            </a:r>
            <a:r>
              <a:rPr lang="pl-PL"/>
              <a:t> </a:t>
            </a:r>
            <a:r>
              <a:rPr lang="pl-PL" err="1"/>
              <a:t>even</a:t>
            </a:r>
            <a:r>
              <a:rPr lang="pl-PL"/>
              <a:t> </a:t>
            </a:r>
            <a:r>
              <a:rPr lang="pl-PL" err="1"/>
              <a:t>though</a:t>
            </a:r>
            <a:r>
              <a:rPr lang="pl-PL"/>
              <a:t>, </a:t>
            </a:r>
            <a:r>
              <a:rPr lang="pl-PL" err="1"/>
              <a:t>it</a:t>
            </a:r>
            <a:r>
              <a:rPr lang="pl-PL"/>
              <a:t> </a:t>
            </a:r>
            <a:r>
              <a:rPr lang="pl-PL" err="1"/>
              <a:t>is</a:t>
            </a:r>
            <a:r>
              <a:rPr lang="pl-PL"/>
              <a:t> </a:t>
            </a:r>
            <a:r>
              <a:rPr lang="pl-PL" err="1"/>
              <a:t>still</a:t>
            </a:r>
            <a:r>
              <a:rPr lang="pl-PL"/>
              <a:t> not </a:t>
            </a:r>
            <a:r>
              <a:rPr lang="pl-PL" err="1"/>
              <a:t>published</a:t>
            </a:r>
            <a:r>
              <a:rPr lang="pl-PL"/>
              <a:t> </a:t>
            </a:r>
            <a:r>
              <a:rPr lang="pl-PL" err="1"/>
              <a:t>anywhere</a:t>
            </a:r>
            <a:r>
              <a:rPr lang="pl-PL"/>
              <a:t>, and the </a:t>
            </a:r>
            <a:r>
              <a:rPr lang="pl-PL" err="1"/>
              <a:t>main</a:t>
            </a:r>
            <a:r>
              <a:rPr lang="pl-PL"/>
              <a:t> </a:t>
            </a:r>
            <a:r>
              <a:rPr lang="pl-PL" err="1"/>
              <a:t>reason</a:t>
            </a:r>
            <a:r>
              <a:rPr lang="pl-PL"/>
              <a:t> </a:t>
            </a:r>
            <a:r>
              <a:rPr lang="pl-PL" err="1"/>
              <a:t>behind</a:t>
            </a:r>
            <a:r>
              <a:rPr lang="pl-PL"/>
              <a:t> </a:t>
            </a:r>
            <a:r>
              <a:rPr lang="pl-PL" err="1"/>
              <a:t>this</a:t>
            </a:r>
            <a:r>
              <a:rPr lang="pl-PL"/>
              <a:t> </a:t>
            </a:r>
            <a:r>
              <a:rPr lang="pl-PL" err="1"/>
              <a:t>is</a:t>
            </a:r>
            <a:r>
              <a:rPr lang="pl-PL"/>
              <a:t> the </a:t>
            </a:r>
            <a:r>
              <a:rPr lang="pl-PL" err="1"/>
              <a:t>fact</a:t>
            </a:r>
            <a:r>
              <a:rPr lang="pl-PL"/>
              <a:t> </a:t>
            </a:r>
            <a:r>
              <a:rPr lang="pl-PL" err="1"/>
              <a:t>that</a:t>
            </a:r>
            <a:r>
              <a:rPr lang="pl-PL"/>
              <a:t> </a:t>
            </a:r>
            <a:r>
              <a:rPr lang="pl-PL" err="1"/>
              <a:t>I’m</a:t>
            </a:r>
            <a:r>
              <a:rPr lang="pl-PL"/>
              <a:t> </a:t>
            </a:r>
            <a:r>
              <a:rPr lang="pl-PL" err="1"/>
              <a:t>working</a:t>
            </a:r>
            <a:r>
              <a:rPr lang="pl-PL"/>
              <a:t> on </a:t>
            </a:r>
            <a:r>
              <a:rPr lang="pl-PL" err="1"/>
              <a:t>this</a:t>
            </a:r>
            <a:r>
              <a:rPr lang="pl-PL"/>
              <a:t> </a:t>
            </a:r>
            <a:r>
              <a:rPr lang="pl-PL" err="1"/>
              <a:t>paper</a:t>
            </a:r>
            <a:r>
              <a:rPr lang="pl-PL"/>
              <a:t> with </a:t>
            </a:r>
            <a:r>
              <a:rPr lang="pl-PL" err="1"/>
              <a:t>people</a:t>
            </a:r>
            <a:r>
              <a:rPr lang="pl-PL"/>
              <a:t> </a:t>
            </a:r>
            <a:r>
              <a:rPr lang="pl-PL" err="1"/>
              <a:t>somehow</a:t>
            </a:r>
            <a:r>
              <a:rPr lang="pl-PL"/>
              <a:t> </a:t>
            </a:r>
            <a:r>
              <a:rPr lang="pl-PL" err="1"/>
              <a:t>related</a:t>
            </a:r>
            <a:r>
              <a:rPr lang="pl-PL"/>
              <a:t> to </a:t>
            </a:r>
            <a:r>
              <a:rPr lang="pl-PL" err="1"/>
              <a:t>our</a:t>
            </a:r>
            <a:r>
              <a:rPr lang="pl-PL"/>
              <a:t> </a:t>
            </a:r>
            <a:r>
              <a:rPr lang="pl-PL" err="1"/>
              <a:t>faculty</a:t>
            </a:r>
            <a:r>
              <a:rPr lang="pl-PL"/>
              <a:t>. This particular study lasted over three years and encountered multiple issues, such as the paper rejection during the summer of 2022. This way however we were able to push the research even further and the final results are much better than before. Our team </a:t>
            </a:r>
            <a:r>
              <a:rPr lang="pl-PL" err="1"/>
              <a:t>hopes</a:t>
            </a:r>
            <a:r>
              <a:rPr lang="pl-PL"/>
              <a:t>, </a:t>
            </a:r>
            <a:r>
              <a:rPr lang="pl-PL" err="1"/>
              <a:t>that</a:t>
            </a:r>
            <a:r>
              <a:rPr lang="pl-PL"/>
              <a:t> we </a:t>
            </a:r>
            <a:r>
              <a:rPr lang="pl-PL" err="1"/>
              <a:t>will</a:t>
            </a:r>
            <a:r>
              <a:rPr lang="pl-PL"/>
              <a:t> </a:t>
            </a:r>
            <a:r>
              <a:rPr lang="pl-PL" err="1"/>
              <a:t>manage</a:t>
            </a:r>
            <a:r>
              <a:rPr lang="pl-PL"/>
              <a:t> to </a:t>
            </a:r>
            <a:r>
              <a:rPr lang="pl-PL" err="1"/>
              <a:t>publish</a:t>
            </a:r>
            <a:r>
              <a:rPr lang="pl-PL"/>
              <a:t> </a:t>
            </a:r>
            <a:r>
              <a:rPr lang="pl-PL" err="1"/>
              <a:t>this</a:t>
            </a:r>
            <a:r>
              <a:rPr lang="pl-PL"/>
              <a:t> </a:t>
            </a:r>
            <a:r>
              <a:rPr lang="pl-PL" err="1"/>
              <a:t>paper</a:t>
            </a:r>
            <a:r>
              <a:rPr lang="pl-PL"/>
              <a:t> in </a:t>
            </a:r>
            <a:r>
              <a:rPr lang="pl-PL" err="1"/>
              <a:t>Scientometrics</a:t>
            </a:r>
            <a:r>
              <a:rPr lang="pl-PL"/>
              <a:t> </a:t>
            </a:r>
            <a:r>
              <a:rPr lang="pl-PL" err="1"/>
              <a:t>Journal</a:t>
            </a:r>
            <a:r>
              <a:rPr lang="pl-PL"/>
              <a:t> </a:t>
            </a:r>
            <a:r>
              <a:rPr lang="pl-PL" err="1"/>
              <a:t>at</a:t>
            </a:r>
            <a:r>
              <a:rPr lang="pl-PL"/>
              <a:t> the end of </a:t>
            </a:r>
            <a:r>
              <a:rPr lang="pl-PL" err="1"/>
              <a:t>this</a:t>
            </a:r>
            <a:r>
              <a:rPr lang="pl-PL"/>
              <a:t> </a:t>
            </a:r>
            <a:r>
              <a:rPr lang="pl-PL" err="1"/>
              <a:t>year</a:t>
            </a:r>
            <a:r>
              <a:rPr lang="pl-PL"/>
              <a:t>, </a:t>
            </a:r>
            <a:r>
              <a:rPr lang="pl-PL" err="1"/>
              <a:t>or</a:t>
            </a:r>
            <a:r>
              <a:rPr lang="pl-PL"/>
              <a:t> the </a:t>
            </a:r>
            <a:r>
              <a:rPr lang="pl-PL" err="1"/>
              <a:t>beginning</a:t>
            </a:r>
            <a:r>
              <a:rPr lang="pl-PL"/>
              <a:t> of the </a:t>
            </a:r>
            <a:r>
              <a:rPr lang="pl-PL" err="1"/>
              <a:t>next</a:t>
            </a:r>
            <a:r>
              <a:rPr lang="pl-PL"/>
              <a:t> one. Right now we are polishing the paper, as most of the content is already there.</a:t>
            </a:r>
            <a:endParaRPr/>
          </a:p>
        </p:txBody>
      </p:sp>
    </p:spTree>
    <p:extLst>
      <p:ext uri="{BB962C8B-B14F-4D97-AF65-F5344CB8AC3E}">
        <p14:creationId xmlns:p14="http://schemas.microsoft.com/office/powerpoint/2010/main" val="355723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l-PL" sz="1800" b="0" i="0" u="none" strike="noStrike" baseline="0">
                <a:latin typeface="SFRM0900"/>
              </a:rPr>
              <a:t>But, </a:t>
            </a:r>
            <a:r>
              <a:rPr lang="pl-PL" sz="1800" b="0" i="0" u="none" strike="noStrike" baseline="0" err="1">
                <a:latin typeface="SFRM0900"/>
              </a:rPr>
              <a:t>what</a:t>
            </a:r>
            <a:r>
              <a:rPr lang="pl-PL" sz="1800" b="0" i="0" u="none" strike="noStrike" baseline="0">
                <a:latin typeface="SFRM0900"/>
              </a:rPr>
              <a:t> </a:t>
            </a:r>
            <a:r>
              <a:rPr lang="pl-PL" sz="1800" b="0" i="0" u="none" strike="noStrike" baseline="0" err="1">
                <a:latin typeface="SFRM0900"/>
              </a:rPr>
              <a:t>is</a:t>
            </a:r>
            <a:r>
              <a:rPr lang="pl-PL" sz="1800" b="0" i="0" u="none" strike="noStrike" baseline="0">
                <a:latin typeface="SFRM0900"/>
              </a:rPr>
              <a:t> </a:t>
            </a:r>
            <a:r>
              <a:rPr lang="pl-PL" sz="1800" b="0" i="0" u="none" strike="noStrike" baseline="0" err="1">
                <a:latin typeface="SFRM0900"/>
              </a:rPr>
              <a:t>this</a:t>
            </a:r>
            <a:r>
              <a:rPr lang="pl-PL" sz="1800" b="0" i="0" u="none" strike="noStrike" baseline="0">
                <a:latin typeface="SFRM0900"/>
              </a:rPr>
              <a:t> </a:t>
            </a:r>
            <a:r>
              <a:rPr lang="pl-PL" sz="1800" b="0" i="0" u="none" strike="noStrike" baseline="0" err="1">
                <a:latin typeface="SFRM0900"/>
              </a:rPr>
              <a:t>paper</a:t>
            </a:r>
            <a:r>
              <a:rPr lang="pl-PL" sz="1800" b="0" i="0" u="none" strike="noStrike" baseline="0">
                <a:latin typeface="SFRM0900"/>
              </a:rPr>
              <a:t> </a:t>
            </a:r>
            <a:r>
              <a:rPr lang="pl-PL" sz="1800" b="0" i="0" u="none" strike="noStrike" baseline="0" err="1">
                <a:latin typeface="SFRM0900"/>
              </a:rPr>
              <a:t>about</a:t>
            </a:r>
            <a:r>
              <a:rPr lang="pl-PL" sz="1800" b="0" i="0" u="none" strike="noStrike" baseline="0">
                <a:latin typeface="SFRM0900"/>
              </a:rPr>
              <a:t>?</a:t>
            </a:r>
          </a:p>
          <a:p>
            <a:pPr marL="158750" indent="0" algn="l">
              <a:buNone/>
            </a:pPr>
            <a:endParaRPr lang="pl-PL" sz="1800" b="0" i="0" u="none" strike="noStrike" baseline="0">
              <a:latin typeface="SFRM0900"/>
            </a:endParaRPr>
          </a:p>
          <a:p>
            <a:pPr marL="158750" indent="0" algn="l">
              <a:buNone/>
            </a:pPr>
            <a:r>
              <a:rPr lang="pl-PL" err="1"/>
              <a:t>Well</a:t>
            </a:r>
            <a:r>
              <a:rPr lang="pl-PL"/>
              <a:t>, </a:t>
            </a:r>
            <a:r>
              <a:rPr lang="en-US"/>
              <a:t>Artificial Intelligence (AI) research is often seen as dominated by Big Tech (BT)</a:t>
            </a:r>
            <a:r>
              <a:rPr lang="pl-PL"/>
              <a:t> </a:t>
            </a:r>
            <a:r>
              <a:rPr lang="en-US"/>
              <a:t>companies</a:t>
            </a:r>
            <a:r>
              <a:rPr lang="pl-PL"/>
              <a:t>, </a:t>
            </a:r>
            <a:r>
              <a:rPr lang="pl-PL" err="1"/>
              <a:t>mostly</a:t>
            </a:r>
            <a:r>
              <a:rPr lang="pl-PL"/>
              <a:t> </a:t>
            </a:r>
            <a:r>
              <a:rPr lang="pl-PL" err="1"/>
              <a:t>because</a:t>
            </a:r>
            <a:r>
              <a:rPr lang="pl-PL"/>
              <a:t> of </a:t>
            </a:r>
            <a:r>
              <a:rPr lang="en-US"/>
              <a:t>their immense computing resources and access</a:t>
            </a:r>
            <a:r>
              <a:rPr lang="pl-PL"/>
              <a:t> </a:t>
            </a:r>
            <a:r>
              <a:rPr lang="en-US"/>
              <a:t>to vast amounts of data</a:t>
            </a:r>
            <a:r>
              <a:rPr lang="pl-PL"/>
              <a:t>. </a:t>
            </a:r>
          </a:p>
          <a:p>
            <a:pPr marL="158750" indent="0" algn="l">
              <a:buNone/>
            </a:pPr>
            <a:endParaRPr lang="pl-PL"/>
          </a:p>
          <a:p>
            <a:pPr marL="158750" indent="0" algn="l">
              <a:buNone/>
            </a:pPr>
            <a:r>
              <a:rPr lang="pl-PL"/>
              <a:t>W</a:t>
            </a:r>
            <a:r>
              <a:rPr lang="en-US" err="1"/>
              <a:t>hile</a:t>
            </a:r>
            <a:r>
              <a:rPr lang="en-US"/>
              <a:t> this heavy influence has been beneficial in certain aspects,</a:t>
            </a:r>
            <a:r>
              <a:rPr lang="pl-PL"/>
              <a:t> </a:t>
            </a:r>
            <a:r>
              <a:rPr lang="en-US"/>
              <a:t>it has also raised concerns that the strong position of BT</a:t>
            </a:r>
            <a:r>
              <a:rPr lang="pl-PL"/>
              <a:t> </a:t>
            </a:r>
            <a:r>
              <a:rPr lang="pl-PL" err="1"/>
              <a:t>might</a:t>
            </a:r>
            <a:r>
              <a:rPr lang="pl-PL"/>
              <a:t> </a:t>
            </a:r>
            <a:r>
              <a:rPr lang="pl-PL" err="1"/>
              <a:t>result</a:t>
            </a:r>
            <a:r>
              <a:rPr lang="pl-PL"/>
              <a:t> in a negative influence on AI </a:t>
            </a:r>
            <a:r>
              <a:rPr lang="pl-PL" err="1"/>
              <a:t>research</a:t>
            </a:r>
            <a:r>
              <a:rPr lang="pl-PL"/>
              <a:t>. For </a:t>
            </a:r>
            <a:r>
              <a:rPr lang="pl-PL" err="1"/>
              <a:t>example</a:t>
            </a:r>
            <a:r>
              <a:rPr lang="pl-PL"/>
              <a:t>, </a:t>
            </a:r>
            <a:r>
              <a:rPr lang="pl-PL" err="1"/>
              <a:t>because</a:t>
            </a:r>
            <a:r>
              <a:rPr lang="pl-PL"/>
              <a:t> of t</a:t>
            </a:r>
            <a:r>
              <a:rPr lang="en-US"/>
              <a:t>heir </a:t>
            </a:r>
            <a:r>
              <a:rPr lang="pl-PL" err="1"/>
              <a:t>private</a:t>
            </a:r>
            <a:r>
              <a:rPr lang="en-US"/>
              <a:t> datasets and custom software, it is often difficult to independently</a:t>
            </a:r>
            <a:r>
              <a:rPr lang="pl-PL"/>
              <a:t> </a:t>
            </a:r>
            <a:r>
              <a:rPr lang="en-US"/>
              <a:t>replicate their studies.</a:t>
            </a:r>
            <a:r>
              <a:rPr lang="pl-PL"/>
              <a:t> </a:t>
            </a:r>
            <a:r>
              <a:rPr lang="pl-PL" err="1"/>
              <a:t>Moreover</a:t>
            </a:r>
            <a:r>
              <a:rPr lang="pl-PL"/>
              <a:t>, t</a:t>
            </a:r>
            <a:r>
              <a:rPr lang="en-US"/>
              <a:t>here is also evidence that</a:t>
            </a:r>
            <a:r>
              <a:rPr lang="pl-PL"/>
              <a:t> </a:t>
            </a:r>
            <a:r>
              <a:rPr lang="en-US"/>
              <a:t>the longer researchers remain in the industry, the more their high-impact work</a:t>
            </a:r>
            <a:r>
              <a:rPr lang="pl-PL"/>
              <a:t> </a:t>
            </a:r>
            <a:r>
              <a:rPr lang="en-US"/>
              <a:t>tends to become privatized, limiting the dissemination of knowledge that could</a:t>
            </a:r>
            <a:r>
              <a:rPr lang="pl-PL"/>
              <a:t> </a:t>
            </a:r>
            <a:r>
              <a:rPr lang="en-US"/>
              <a:t>otherwise benefit the academic community</a:t>
            </a:r>
            <a:endParaRPr lang="pl-PL"/>
          </a:p>
          <a:p>
            <a:pPr marL="158750" indent="0" algn="l">
              <a:buNone/>
            </a:pPr>
            <a:endParaRPr lang="pl-PL"/>
          </a:p>
          <a:p>
            <a:pPr marL="158750" indent="0" algn="l">
              <a:buNone/>
            </a:pPr>
            <a:r>
              <a:rPr lang="pl-PL" err="1"/>
              <a:t>However</a:t>
            </a:r>
            <a:r>
              <a:rPr lang="pl-PL"/>
              <a:t>, we </a:t>
            </a:r>
            <a:r>
              <a:rPr lang="pl-PL" err="1"/>
              <a:t>have</a:t>
            </a:r>
            <a:r>
              <a:rPr lang="pl-PL"/>
              <a:t> to </a:t>
            </a:r>
            <a:r>
              <a:rPr lang="pl-PL" err="1"/>
              <a:t>also</a:t>
            </a:r>
            <a:r>
              <a:rPr lang="pl-PL"/>
              <a:t> </a:t>
            </a:r>
            <a:r>
              <a:rPr lang="pl-PL" err="1"/>
              <a:t>recognize</a:t>
            </a:r>
            <a:r>
              <a:rPr lang="pl-PL"/>
              <a:t> the </a:t>
            </a:r>
            <a:r>
              <a:rPr lang="pl-PL" err="1"/>
              <a:t>positive</a:t>
            </a:r>
            <a:r>
              <a:rPr lang="pl-PL"/>
              <a:t> </a:t>
            </a:r>
            <a:r>
              <a:rPr lang="pl-PL" err="1"/>
              <a:t>impact</a:t>
            </a:r>
            <a:r>
              <a:rPr lang="pl-PL"/>
              <a:t> of Big Tech </a:t>
            </a:r>
            <a:r>
              <a:rPr lang="pl-PL" err="1"/>
              <a:t>companies</a:t>
            </a:r>
            <a:r>
              <a:rPr lang="pl-PL"/>
              <a:t> on the </a:t>
            </a:r>
            <a:r>
              <a:rPr lang="pl-PL" err="1"/>
              <a:t>research</a:t>
            </a:r>
            <a:r>
              <a:rPr lang="pl-PL"/>
              <a:t>.</a:t>
            </a:r>
          </a:p>
          <a:p>
            <a:pPr marL="158750" indent="0" algn="l">
              <a:buNone/>
            </a:pPr>
            <a:endParaRPr lang="pl-PL"/>
          </a:p>
          <a:p>
            <a:pPr marL="158750" indent="0" algn="l">
              <a:buNone/>
            </a:pPr>
            <a:r>
              <a:rPr lang="en-US"/>
              <a:t>First and foremost, their previously inaccessible on such</a:t>
            </a:r>
            <a:r>
              <a:rPr lang="pl-PL"/>
              <a:t> </a:t>
            </a:r>
            <a:r>
              <a:rPr lang="en-US"/>
              <a:t>a scale computational resources and data, provide unprecedented opportunities</a:t>
            </a:r>
            <a:r>
              <a:rPr lang="pl-PL"/>
              <a:t> </a:t>
            </a:r>
            <a:r>
              <a:rPr lang="en-US"/>
              <a:t>for the discovery and development of novel ML algorithms.</a:t>
            </a:r>
            <a:r>
              <a:rPr lang="pl-PL"/>
              <a:t> </a:t>
            </a:r>
            <a:r>
              <a:rPr lang="en-US"/>
              <a:t>In addition, BT</a:t>
            </a:r>
            <a:r>
              <a:rPr lang="pl-PL"/>
              <a:t>-</a:t>
            </a:r>
            <a:r>
              <a:rPr lang="en-US"/>
              <a:t>Academia</a:t>
            </a:r>
            <a:r>
              <a:rPr lang="pl-PL"/>
              <a:t> </a:t>
            </a:r>
            <a:r>
              <a:rPr lang="en-US"/>
              <a:t>collaboration may benefit scientific endeavors for reasons other than</a:t>
            </a:r>
            <a:r>
              <a:rPr lang="pl-PL"/>
              <a:t> </a:t>
            </a:r>
            <a:r>
              <a:rPr lang="en-US"/>
              <a:t>access to resources.</a:t>
            </a:r>
            <a:endParaRPr lang="pl-PL"/>
          </a:p>
          <a:p>
            <a:pPr marL="158750" indent="0" algn="l">
              <a:buNone/>
            </a:pPr>
            <a:endParaRPr lang="pl-PL"/>
          </a:p>
          <a:p>
            <a:pPr marL="158750" indent="0" algn="l">
              <a:buNone/>
            </a:pPr>
            <a:r>
              <a:rPr lang="pl-PL"/>
              <a:t>Of </a:t>
            </a:r>
            <a:r>
              <a:rPr lang="pl-PL" err="1"/>
              <a:t>course</a:t>
            </a:r>
            <a:r>
              <a:rPr lang="pl-PL"/>
              <a:t>, </a:t>
            </a:r>
            <a:r>
              <a:rPr lang="pl-PL" err="1"/>
              <a:t>there</a:t>
            </a:r>
            <a:r>
              <a:rPr lang="pl-PL"/>
              <a:t> </a:t>
            </a:r>
            <a:r>
              <a:rPr lang="pl-PL" err="1"/>
              <a:t>exist</a:t>
            </a:r>
            <a:r>
              <a:rPr lang="pl-PL"/>
              <a:t> </a:t>
            </a:r>
            <a:r>
              <a:rPr lang="pl-PL" err="1"/>
              <a:t>some</a:t>
            </a:r>
            <a:r>
              <a:rPr lang="pl-PL"/>
              <a:t> </a:t>
            </a:r>
            <a:r>
              <a:rPr lang="pl-PL" err="1"/>
              <a:t>attempts</a:t>
            </a:r>
            <a:r>
              <a:rPr lang="pl-PL"/>
              <a:t> to describe </a:t>
            </a:r>
            <a:r>
              <a:rPr lang="pl-PL" err="1"/>
              <a:t>Academia</a:t>
            </a:r>
            <a:r>
              <a:rPr lang="pl-PL"/>
              <a:t> – BT relations, however, </a:t>
            </a:r>
            <a:r>
              <a:rPr lang="pl-PL" err="1"/>
              <a:t>those</a:t>
            </a:r>
            <a:r>
              <a:rPr lang="pl-PL"/>
              <a:t> </a:t>
            </a:r>
            <a:r>
              <a:rPr lang="pl-PL" err="1"/>
              <a:t>attempts</a:t>
            </a:r>
            <a:r>
              <a:rPr lang="pl-PL"/>
              <a:t> Focus </a:t>
            </a:r>
            <a:r>
              <a:rPr lang="pl-PL" err="1"/>
              <a:t>mainly</a:t>
            </a:r>
            <a:r>
              <a:rPr lang="pl-PL"/>
              <a:t> on </a:t>
            </a:r>
            <a:r>
              <a:rPr lang="pl-PL" err="1"/>
              <a:t>sheer</a:t>
            </a:r>
            <a:r>
              <a:rPr lang="pl-PL"/>
              <a:t> </a:t>
            </a:r>
            <a:r>
              <a:rPr lang="pl-PL" err="1"/>
              <a:t>numbers</a:t>
            </a:r>
            <a:r>
              <a:rPr lang="pl-PL"/>
              <a:t>, and citation networks, and </a:t>
            </a:r>
            <a:r>
              <a:rPr lang="pl-PL" err="1"/>
              <a:t>simplify</a:t>
            </a:r>
            <a:r>
              <a:rPr lang="pl-PL"/>
              <a:t> </a:t>
            </a:r>
            <a:r>
              <a:rPr lang="pl-PL" err="1"/>
              <a:t>their</a:t>
            </a:r>
            <a:r>
              <a:rPr lang="pl-PL"/>
              <a:t> analysis </a:t>
            </a:r>
            <a:r>
              <a:rPr lang="pl-PL" err="1"/>
              <a:t>into</a:t>
            </a:r>
            <a:r>
              <a:rPr lang="pl-PL"/>
              <a:t> </a:t>
            </a:r>
            <a:r>
              <a:rPr lang="pl-PL" err="1"/>
              <a:t>two</a:t>
            </a:r>
            <a:r>
              <a:rPr lang="pl-PL"/>
              <a:t> </a:t>
            </a:r>
            <a:r>
              <a:rPr lang="pl-PL" err="1"/>
              <a:t>groups</a:t>
            </a:r>
            <a:r>
              <a:rPr lang="pl-PL"/>
              <a:t>.</a:t>
            </a:r>
          </a:p>
          <a:p>
            <a:pPr marL="158750" indent="0" algn="l">
              <a:buNone/>
            </a:pPr>
            <a:endParaRPr lang="pl-PL"/>
          </a:p>
          <a:p>
            <a:pPr marL="158750" indent="0" algn="l">
              <a:buNone/>
            </a:pPr>
            <a:r>
              <a:rPr lang="pl-PL"/>
              <a:t>In </a:t>
            </a:r>
            <a:r>
              <a:rPr lang="pl-PL" err="1"/>
              <a:t>our</a:t>
            </a:r>
            <a:r>
              <a:rPr lang="pl-PL"/>
              <a:t> </a:t>
            </a:r>
            <a:r>
              <a:rPr lang="pl-PL" err="1"/>
              <a:t>work</a:t>
            </a:r>
            <a:r>
              <a:rPr lang="pl-PL"/>
              <a:t>, we </a:t>
            </a:r>
            <a:r>
              <a:rPr lang="pl-PL" err="1"/>
              <a:t>propose</a:t>
            </a:r>
            <a:r>
              <a:rPr lang="pl-PL"/>
              <a:t> a </a:t>
            </a:r>
            <a:r>
              <a:rPr lang="pl-PL" err="1"/>
              <a:t>different</a:t>
            </a:r>
            <a:r>
              <a:rPr lang="pl-PL"/>
              <a:t> </a:t>
            </a:r>
            <a:r>
              <a:rPr lang="pl-PL" err="1"/>
              <a:t>approach</a:t>
            </a:r>
            <a:r>
              <a:rPr lang="pl-PL"/>
              <a:t>, </a:t>
            </a:r>
            <a:r>
              <a:rPr lang="pl-PL" err="1"/>
              <a:t>where</a:t>
            </a:r>
            <a:r>
              <a:rPr lang="pl-PL"/>
              <a:t> we </a:t>
            </a:r>
            <a:r>
              <a:rPr lang="pl-PL" err="1"/>
              <a:t>combine</a:t>
            </a:r>
            <a:r>
              <a:rPr lang="pl-PL"/>
              <a:t> the aforementioned </a:t>
            </a:r>
            <a:r>
              <a:rPr lang="pl-PL" err="1"/>
              <a:t>methods</a:t>
            </a:r>
            <a:r>
              <a:rPr lang="pl-PL"/>
              <a:t> with the </a:t>
            </a:r>
            <a:r>
              <a:rPr lang="pl-PL" err="1"/>
              <a:t>memetic</a:t>
            </a:r>
            <a:r>
              <a:rPr lang="pl-PL"/>
              <a:t> </a:t>
            </a:r>
            <a:r>
              <a:rPr lang="pl-PL" err="1"/>
              <a:t>analysis</a:t>
            </a:r>
            <a:r>
              <a:rPr lang="pl-PL"/>
              <a:t>. Moreover, we </a:t>
            </a:r>
            <a:r>
              <a:rPr lang="pl-PL" err="1"/>
              <a:t>advocate</a:t>
            </a:r>
            <a:r>
              <a:rPr lang="pl-PL"/>
              <a:t> for a non-binary </a:t>
            </a:r>
            <a:r>
              <a:rPr lang="pl-PL" err="1"/>
              <a:t>classification</a:t>
            </a:r>
            <a:r>
              <a:rPr lang="pl-PL"/>
              <a:t> of </a:t>
            </a:r>
            <a:r>
              <a:rPr lang="pl-PL" err="1"/>
              <a:t>papers</a:t>
            </a:r>
            <a:r>
              <a:rPr lang="pl-PL"/>
              <a:t>.</a:t>
            </a:r>
          </a:p>
        </p:txBody>
      </p:sp>
    </p:spTree>
    <p:extLst>
      <p:ext uri="{BB962C8B-B14F-4D97-AF65-F5344CB8AC3E}">
        <p14:creationId xmlns:p14="http://schemas.microsoft.com/office/powerpoint/2010/main" val="56427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a:t>
            </a:r>
            <a:r>
              <a:rPr lang="pl-PL" err="1"/>
              <a:t>first</a:t>
            </a:r>
            <a:r>
              <a:rPr lang="pl-PL"/>
              <a:t> </a:t>
            </a:r>
            <a:r>
              <a:rPr lang="pl-PL" err="1"/>
              <a:t>thing</a:t>
            </a:r>
            <a:r>
              <a:rPr lang="pl-PL"/>
              <a:t> we </a:t>
            </a:r>
            <a:r>
              <a:rPr lang="pl-PL" err="1"/>
              <a:t>introduce</a:t>
            </a:r>
            <a:r>
              <a:rPr lang="pl-PL"/>
              <a:t> </a:t>
            </a:r>
            <a:r>
              <a:rPr lang="pl-PL" err="1"/>
              <a:t>is</a:t>
            </a:r>
            <a:r>
              <a:rPr lang="pl-PL"/>
              <a:t> the </a:t>
            </a:r>
            <a:r>
              <a:rPr lang="pl-PL" err="1"/>
              <a:t>conditioned</a:t>
            </a:r>
            <a:r>
              <a:rPr lang="pl-PL"/>
              <a:t> </a:t>
            </a:r>
            <a:r>
              <a:rPr lang="pl-PL" err="1"/>
              <a:t>sticking</a:t>
            </a:r>
            <a:r>
              <a:rPr lang="pl-PL"/>
              <a:t> </a:t>
            </a:r>
            <a:r>
              <a:rPr lang="pl-PL" err="1"/>
              <a:t>factor</a:t>
            </a:r>
            <a:r>
              <a:rPr lang="pl-PL"/>
              <a:t> </a:t>
            </a:r>
            <a:r>
              <a:rPr lang="pl-PL" err="1"/>
              <a:t>metric</a:t>
            </a:r>
            <a:r>
              <a:rPr lang="pl-PL"/>
              <a:t>, </a:t>
            </a:r>
            <a:r>
              <a:rPr lang="pl-PL" err="1"/>
              <a:t>where</a:t>
            </a:r>
            <a:r>
              <a:rPr lang="pl-PL"/>
              <a:t> the </a:t>
            </a:r>
            <a:r>
              <a:rPr lang="pl-PL" err="1"/>
              <a:t>conditioning</a:t>
            </a:r>
            <a:r>
              <a:rPr lang="pl-PL"/>
              <a:t> </a:t>
            </a:r>
            <a:r>
              <a:rPr lang="pl-PL" err="1"/>
              <a:t>depends</a:t>
            </a:r>
            <a:r>
              <a:rPr lang="pl-PL"/>
              <a:t> of </a:t>
            </a:r>
            <a:r>
              <a:rPr lang="pl-PL" err="1"/>
              <a:t>affiliations</a:t>
            </a:r>
            <a:r>
              <a:rPr lang="pl-PL"/>
              <a:t> </a:t>
            </a:r>
            <a:r>
              <a:rPr lang="pl-PL" err="1"/>
              <a:t>category</a:t>
            </a:r>
            <a:r>
              <a:rPr lang="pl-PL"/>
              <a:t>.</a:t>
            </a:r>
          </a:p>
          <a:p>
            <a:pPr marL="0" lvl="0" indent="0" algn="l" rtl="0">
              <a:spcBef>
                <a:spcPts val="0"/>
              </a:spcBef>
              <a:spcAft>
                <a:spcPts val="0"/>
              </a:spcAft>
              <a:buNone/>
            </a:pPr>
            <a:endParaRPr lang="pl-PL" sz="1800" b="0" i="0" u="none" strike="noStrike" baseline="0">
              <a:latin typeface="SFRM1000"/>
            </a:endParaRPr>
          </a:p>
          <a:p>
            <a:pPr marL="0" lvl="0" indent="0" algn="l" rtl="0">
              <a:spcBef>
                <a:spcPts val="0"/>
              </a:spcBef>
              <a:spcAft>
                <a:spcPts val="0"/>
              </a:spcAft>
              <a:buNone/>
            </a:pPr>
            <a:r>
              <a:rPr lang="en-US"/>
              <a:t>The conditioned sticking factor divides the number of papers </a:t>
            </a:r>
            <a:r>
              <a:rPr lang="en-US" err="1"/>
              <a:t>dm→m,a</a:t>
            </a:r>
            <a:r>
              <a:rPr lang="en-US"/>
              <a:t> that have</a:t>
            </a:r>
            <a:r>
              <a:rPr lang="pl-PL"/>
              <a:t> </a:t>
            </a:r>
            <a:r>
              <a:rPr lang="en-US"/>
              <a:t>meme m and cite at least one paper with this meme and given affiliation a by</a:t>
            </a:r>
            <a:r>
              <a:rPr lang="pl-PL"/>
              <a:t> </a:t>
            </a:r>
            <a:r>
              <a:rPr lang="en-US"/>
              <a:t>the number of papers </a:t>
            </a:r>
            <a:r>
              <a:rPr lang="en-US" err="1"/>
              <a:t>d→m,a</a:t>
            </a:r>
            <a:r>
              <a:rPr lang="en-US"/>
              <a:t> that cite at least one paper with given meme m and</a:t>
            </a:r>
            <a:r>
              <a:rPr lang="pl-PL"/>
              <a:t> </a:t>
            </a:r>
            <a:r>
              <a:rPr lang="en-US"/>
              <a:t>affiliation a.</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It can be interpreted as the probability of the meme transitioning</a:t>
            </a:r>
            <a:r>
              <a:rPr lang="pl-PL"/>
              <a:t> </a:t>
            </a:r>
            <a:r>
              <a:rPr lang="en-US"/>
              <a:t>during citation under the condition that the meme appeared in the paper with</a:t>
            </a:r>
            <a:r>
              <a:rPr lang="pl-PL"/>
              <a:t> </a:t>
            </a:r>
            <a:r>
              <a:rPr lang="en-US"/>
              <a:t>a given affiliation.</a:t>
            </a:r>
            <a:endParaRPr/>
          </a:p>
        </p:txBody>
      </p:sp>
    </p:spTree>
    <p:extLst>
      <p:ext uri="{BB962C8B-B14F-4D97-AF65-F5344CB8AC3E}">
        <p14:creationId xmlns:p14="http://schemas.microsoft.com/office/powerpoint/2010/main" val="1550582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In order to </a:t>
            </a:r>
            <a:r>
              <a:rPr lang="pl-PL" err="1"/>
              <a:t>conduct</a:t>
            </a:r>
            <a:r>
              <a:rPr lang="pl-PL"/>
              <a:t> the study, w</a:t>
            </a:r>
            <a:r>
              <a:rPr lang="en-US"/>
              <a:t>e gathered 557 681 articles from the S2ORC database, by searching for phrases</a:t>
            </a:r>
            <a:r>
              <a:rPr lang="pl-PL"/>
              <a:t> </a:t>
            </a:r>
            <a:r>
              <a:rPr lang="pl-PL" err="1"/>
              <a:t>present</a:t>
            </a:r>
            <a:r>
              <a:rPr lang="pl-PL"/>
              <a:t> on the </a:t>
            </a:r>
            <a:r>
              <a:rPr lang="pl-PL" err="1"/>
              <a:t>slide</a:t>
            </a:r>
            <a:r>
              <a:rPr lang="en-US"/>
              <a:t> in the titles and abstracts of the papers </a:t>
            </a:r>
            <a:r>
              <a:rPr lang="pl-PL" err="1"/>
              <a:t>written</a:t>
            </a:r>
            <a:r>
              <a:rPr lang="pl-PL"/>
              <a:t> in </a:t>
            </a:r>
            <a:r>
              <a:rPr lang="en-US"/>
              <a:t>English. </a:t>
            </a:r>
            <a:r>
              <a:rPr lang="pl-PL"/>
              <a:t> </a:t>
            </a:r>
            <a:r>
              <a:rPr lang="en-US"/>
              <a:t>We found out that </a:t>
            </a:r>
            <a:r>
              <a:rPr lang="pl-PL"/>
              <a:t>138,878</a:t>
            </a:r>
            <a:r>
              <a:rPr lang="en-US"/>
              <a:t> records</a:t>
            </a:r>
            <a:r>
              <a:rPr lang="pl-PL"/>
              <a:t> </a:t>
            </a:r>
            <a:r>
              <a:rPr lang="en-US"/>
              <a:t>had no DOI identifiers, which we used to match the papers against the </a:t>
            </a:r>
            <a:r>
              <a:rPr lang="en-US" err="1"/>
              <a:t>OpenAlex</a:t>
            </a:r>
            <a:r>
              <a:rPr lang="pl-PL"/>
              <a:t> </a:t>
            </a:r>
            <a:r>
              <a:rPr lang="en-US"/>
              <a:t>database. Next, we discovered that 146 525 records had no information about</a:t>
            </a:r>
            <a:r>
              <a:rPr lang="pl-PL"/>
              <a:t> citations. S</a:t>
            </a:r>
            <a:r>
              <a:rPr lang="en-US" err="1"/>
              <a:t>uch</a:t>
            </a:r>
            <a:r>
              <a:rPr lang="en-US"/>
              <a:t> papers like this were useless for citation network analysis, so we</a:t>
            </a:r>
            <a:r>
              <a:rPr lang="pl-PL"/>
              <a:t> </a:t>
            </a:r>
            <a:r>
              <a:rPr lang="en-US"/>
              <a:t>decided to remove them from our dataset. Finally, we ended up with 166 455</a:t>
            </a:r>
            <a:r>
              <a:rPr lang="pl-PL"/>
              <a:t> </a:t>
            </a:r>
            <a:r>
              <a:rPr lang="en-US"/>
              <a:t>records that had affiliations matched with </a:t>
            </a:r>
            <a:r>
              <a:rPr lang="en-US" err="1"/>
              <a:t>OpenAlex</a:t>
            </a:r>
            <a:r>
              <a:rPr lang="en-US"/>
              <a:t>.</a:t>
            </a:r>
            <a:endParaRPr lang="pl-PL"/>
          </a:p>
          <a:p>
            <a:pPr marL="0" lvl="0" indent="0" algn="l" rtl="0">
              <a:spcBef>
                <a:spcPts val="0"/>
              </a:spcBef>
              <a:spcAft>
                <a:spcPts val="0"/>
              </a:spcAft>
              <a:buNone/>
            </a:pPr>
            <a:endParaRPr lang="en-US"/>
          </a:p>
          <a:p>
            <a:pPr marL="0" lvl="0" indent="0" algn="l" rtl="0">
              <a:spcBef>
                <a:spcPts val="0"/>
              </a:spcBef>
              <a:spcAft>
                <a:spcPts val="0"/>
              </a:spcAft>
              <a:buNone/>
            </a:pPr>
            <a:r>
              <a:rPr lang="en-US" err="1"/>
              <a:t>OpenAlex</a:t>
            </a:r>
            <a:r>
              <a:rPr lang="en-US"/>
              <a:t> provides information about the type of institution – it categorizes</a:t>
            </a:r>
            <a:r>
              <a:rPr lang="pl-PL"/>
              <a:t> </a:t>
            </a:r>
            <a:r>
              <a:rPr lang="en-US"/>
              <a:t>them into the following categories: company, education, government, facility,</a:t>
            </a:r>
            <a:r>
              <a:rPr lang="pl-PL"/>
              <a:t> </a:t>
            </a:r>
            <a:r>
              <a:rPr lang="en-US"/>
              <a:t>healthcare, nonprofit, and </a:t>
            </a:r>
            <a:r>
              <a:rPr lang="pl-PL"/>
              <a:t>others</a:t>
            </a:r>
            <a:r>
              <a:rPr lang="en-US"/>
              <a:t>. By analyzing these categories, we</a:t>
            </a:r>
            <a:r>
              <a:rPr lang="pl-PL"/>
              <a:t> </a:t>
            </a:r>
            <a:r>
              <a:rPr lang="en-US"/>
              <a:t>decided to merge education, facility, and government into Academia. We also</a:t>
            </a:r>
            <a:r>
              <a:rPr lang="pl-PL"/>
              <a:t> </a:t>
            </a:r>
            <a:r>
              <a:rPr lang="en-US"/>
              <a:t>analyzed the company category and decided to label 14 companies with the</a:t>
            </a:r>
            <a:r>
              <a:rPr lang="pl-PL"/>
              <a:t> </a:t>
            </a:r>
            <a:r>
              <a:rPr lang="en-US"/>
              <a:t>largest number of publications as Big Tech.</a:t>
            </a:r>
            <a:endParaRPr/>
          </a:p>
        </p:txBody>
      </p:sp>
    </p:spTree>
    <p:extLst>
      <p:ext uri="{BB962C8B-B14F-4D97-AF65-F5344CB8AC3E}">
        <p14:creationId xmlns:p14="http://schemas.microsoft.com/office/powerpoint/2010/main" val="3275078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As </a:t>
            </a:r>
            <a:r>
              <a:rPr lang="pl-PL" err="1"/>
              <a:t>mentioned</a:t>
            </a:r>
            <a:r>
              <a:rPr lang="pl-PL"/>
              <a:t> </a:t>
            </a:r>
            <a:r>
              <a:rPr lang="pl-PL" err="1"/>
              <a:t>before</a:t>
            </a:r>
            <a:r>
              <a:rPr lang="pl-PL"/>
              <a:t>, one of the major </a:t>
            </a:r>
            <a:r>
              <a:rPr lang="pl-PL" err="1"/>
              <a:t>changes</a:t>
            </a:r>
            <a:r>
              <a:rPr lang="pl-PL"/>
              <a:t> in </a:t>
            </a:r>
            <a:r>
              <a:rPr lang="pl-PL" err="1"/>
              <a:t>our</a:t>
            </a:r>
            <a:r>
              <a:rPr lang="pl-PL"/>
              <a:t> </a:t>
            </a:r>
            <a:r>
              <a:rPr lang="pl-PL" err="1"/>
              <a:t>analysis</a:t>
            </a:r>
            <a:r>
              <a:rPr lang="pl-PL"/>
              <a:t> </a:t>
            </a:r>
            <a:r>
              <a:rPr lang="pl-PL" err="1"/>
              <a:t>is</a:t>
            </a:r>
            <a:r>
              <a:rPr lang="pl-PL"/>
              <a:t> </a:t>
            </a:r>
            <a:r>
              <a:rPr lang="pl-PL" err="1"/>
              <a:t>providing</a:t>
            </a:r>
            <a:r>
              <a:rPr lang="pl-PL"/>
              <a:t> a non-</a:t>
            </a:r>
            <a:r>
              <a:rPr lang="pl-PL" err="1"/>
              <a:t>binary</a:t>
            </a:r>
            <a:r>
              <a:rPr lang="pl-PL"/>
              <a:t> </a:t>
            </a:r>
            <a:r>
              <a:rPr lang="pl-PL" err="1"/>
              <a:t>treatment</a:t>
            </a:r>
            <a:r>
              <a:rPr lang="pl-PL"/>
              <a:t> of </a:t>
            </a:r>
            <a:r>
              <a:rPr lang="pl-PL" err="1"/>
              <a:t>affiliations</a:t>
            </a:r>
            <a:r>
              <a:rPr lang="pl-PL"/>
              <a:t>. As the plot </a:t>
            </a:r>
            <a:r>
              <a:rPr lang="pl-PL" err="1"/>
              <a:t>shows</a:t>
            </a:r>
            <a:r>
              <a:rPr lang="pl-PL"/>
              <a:t> </a:t>
            </a:r>
            <a:r>
              <a:rPr lang="pl-PL" err="1"/>
              <a:t>us</a:t>
            </a:r>
            <a:r>
              <a:rPr lang="pl-PL"/>
              <a:t>, </a:t>
            </a:r>
            <a:r>
              <a:rPr lang="pl-PL" err="1"/>
              <a:t>If</a:t>
            </a:r>
            <a:r>
              <a:rPr lang="pl-PL"/>
              <a:t> we </a:t>
            </a:r>
            <a:r>
              <a:rPr lang="pl-PL" err="1"/>
              <a:t>consider</a:t>
            </a:r>
            <a:r>
              <a:rPr lang="pl-PL"/>
              <a:t> </a:t>
            </a:r>
            <a:r>
              <a:rPr lang="pl-PL" err="1"/>
              <a:t>raw</a:t>
            </a:r>
            <a:r>
              <a:rPr lang="pl-PL"/>
              <a:t> </a:t>
            </a:r>
            <a:r>
              <a:rPr lang="pl-PL" err="1"/>
              <a:t>affiliations</a:t>
            </a:r>
            <a:r>
              <a:rPr lang="pl-PL"/>
              <a:t> we </a:t>
            </a:r>
            <a:r>
              <a:rPr lang="pl-PL" err="1"/>
              <a:t>can</a:t>
            </a:r>
            <a:r>
              <a:rPr lang="pl-PL"/>
              <a:t> </a:t>
            </a:r>
            <a:r>
              <a:rPr lang="pl-PL" err="1"/>
              <a:t>see</a:t>
            </a:r>
            <a:r>
              <a:rPr lang="pl-PL"/>
              <a:t> </a:t>
            </a:r>
            <a:r>
              <a:rPr lang="pl-PL" err="1"/>
              <a:t>that</a:t>
            </a:r>
            <a:r>
              <a:rPr lang="pl-PL"/>
              <a:t> 98% of </a:t>
            </a:r>
            <a:r>
              <a:rPr lang="pl-PL" err="1"/>
              <a:t>them</a:t>
            </a:r>
            <a:r>
              <a:rPr lang="pl-PL"/>
              <a:t> </a:t>
            </a:r>
            <a:r>
              <a:rPr lang="pl-PL" err="1"/>
              <a:t>belong</a:t>
            </a:r>
            <a:r>
              <a:rPr lang="pl-PL"/>
              <a:t> to </a:t>
            </a:r>
            <a:r>
              <a:rPr lang="pl-PL" err="1"/>
              <a:t>Academia</a:t>
            </a:r>
            <a:r>
              <a:rPr lang="pl-PL"/>
              <a:t>, </a:t>
            </a:r>
            <a:r>
              <a:rPr lang="pl-PL" err="1"/>
              <a:t>around</a:t>
            </a:r>
            <a:r>
              <a:rPr lang="pl-PL"/>
              <a:t> 1,5% </a:t>
            </a:r>
            <a:r>
              <a:rPr lang="pl-PL" err="1"/>
              <a:t>are</a:t>
            </a:r>
            <a:r>
              <a:rPr lang="pl-PL"/>
              <a:t> </a:t>
            </a:r>
            <a:r>
              <a:rPr lang="pl-PL" err="1"/>
              <a:t>mixed</a:t>
            </a:r>
            <a:r>
              <a:rPr lang="pl-PL"/>
              <a:t>, and 0,5% </a:t>
            </a:r>
            <a:r>
              <a:rPr lang="pl-PL" err="1"/>
              <a:t>are</a:t>
            </a:r>
            <a:r>
              <a:rPr lang="pl-PL"/>
              <a:t> Big Tech. </a:t>
            </a:r>
            <a:r>
              <a:rPr lang="pl-PL" err="1"/>
              <a:t>This</a:t>
            </a:r>
            <a:r>
              <a:rPr lang="pl-PL"/>
              <a:t> </a:t>
            </a:r>
            <a:r>
              <a:rPr lang="pl-PL" err="1"/>
              <a:t>observation</a:t>
            </a:r>
            <a:r>
              <a:rPr lang="pl-PL"/>
              <a:t> </a:t>
            </a:r>
            <a:r>
              <a:rPr lang="pl-PL" err="1"/>
              <a:t>shown</a:t>
            </a:r>
            <a:r>
              <a:rPr lang="pl-PL"/>
              <a:t> </a:t>
            </a:r>
            <a:r>
              <a:rPr lang="pl-PL" err="1"/>
              <a:t>us</a:t>
            </a:r>
            <a:r>
              <a:rPr lang="pl-PL"/>
              <a:t> </a:t>
            </a:r>
            <a:r>
              <a:rPr lang="pl-PL" err="1"/>
              <a:t>that</a:t>
            </a:r>
            <a:r>
              <a:rPr lang="pl-PL"/>
              <a:t> the </a:t>
            </a:r>
            <a:r>
              <a:rPr lang="pl-PL" err="1"/>
              <a:t>mixed</a:t>
            </a:r>
            <a:r>
              <a:rPr lang="pl-PL"/>
              <a:t> </a:t>
            </a:r>
            <a:r>
              <a:rPr lang="pl-PL" err="1"/>
              <a:t>group</a:t>
            </a:r>
            <a:r>
              <a:rPr lang="pl-PL"/>
              <a:t> </a:t>
            </a:r>
            <a:r>
              <a:rPr lang="pl-PL" err="1"/>
              <a:t>is</a:t>
            </a:r>
            <a:r>
              <a:rPr lang="pl-PL"/>
              <a:t> 3 Times </a:t>
            </a:r>
            <a:r>
              <a:rPr lang="pl-PL" err="1"/>
              <a:t>larger</a:t>
            </a:r>
            <a:r>
              <a:rPr lang="pl-PL"/>
              <a:t> </a:t>
            </a:r>
            <a:r>
              <a:rPr lang="pl-PL" err="1"/>
              <a:t>than</a:t>
            </a:r>
            <a:r>
              <a:rPr lang="pl-PL"/>
              <a:t> the </a:t>
            </a:r>
            <a:r>
              <a:rPr lang="pl-PL" err="1"/>
              <a:t>BigTech</a:t>
            </a:r>
            <a:r>
              <a:rPr lang="pl-PL"/>
              <a:t>, </a:t>
            </a:r>
            <a:r>
              <a:rPr lang="pl-PL" err="1"/>
              <a:t>which</a:t>
            </a:r>
            <a:r>
              <a:rPr lang="pl-PL"/>
              <a:t> </a:t>
            </a:r>
            <a:r>
              <a:rPr lang="pl-PL" err="1"/>
              <a:t>makes</a:t>
            </a:r>
            <a:r>
              <a:rPr lang="pl-PL"/>
              <a:t> </a:t>
            </a:r>
            <a:r>
              <a:rPr lang="pl-PL" err="1"/>
              <a:t>us</a:t>
            </a:r>
            <a:r>
              <a:rPr lang="pl-PL"/>
              <a:t> </a:t>
            </a:r>
            <a:r>
              <a:rPr lang="pl-PL" err="1"/>
              <a:t>belive</a:t>
            </a:r>
            <a:r>
              <a:rPr lang="pl-PL"/>
              <a:t> </a:t>
            </a:r>
            <a:r>
              <a:rPr lang="pl-PL" err="1"/>
              <a:t>that</a:t>
            </a:r>
            <a:r>
              <a:rPr lang="pl-PL"/>
              <a:t> we </a:t>
            </a:r>
            <a:r>
              <a:rPr lang="pl-PL" err="1"/>
              <a:t>should</a:t>
            </a:r>
            <a:r>
              <a:rPr lang="pl-PL"/>
              <a:t> </a:t>
            </a:r>
            <a:r>
              <a:rPr lang="pl-PL" err="1"/>
              <a:t>consider</a:t>
            </a:r>
            <a:r>
              <a:rPr lang="pl-PL"/>
              <a:t> </a:t>
            </a:r>
            <a:r>
              <a:rPr lang="pl-PL" err="1"/>
              <a:t>it</a:t>
            </a:r>
            <a:r>
              <a:rPr lang="pl-PL"/>
              <a:t> as a </a:t>
            </a:r>
            <a:r>
              <a:rPr lang="pl-PL" err="1"/>
              <a:t>thrid</a:t>
            </a:r>
            <a:r>
              <a:rPr lang="pl-PL"/>
              <a:t> </a:t>
            </a:r>
            <a:r>
              <a:rPr lang="pl-PL" err="1"/>
              <a:t>option</a:t>
            </a:r>
            <a:r>
              <a:rPr lang="pl-PL"/>
              <a:t>. To </a:t>
            </a:r>
            <a:r>
              <a:rPr lang="pl-PL" err="1"/>
              <a:t>further</a:t>
            </a:r>
            <a:r>
              <a:rPr lang="pl-PL"/>
              <a:t> </a:t>
            </a:r>
            <a:r>
              <a:rPr lang="pl-PL" err="1"/>
              <a:t>evaluate</a:t>
            </a:r>
            <a:r>
              <a:rPr lang="pl-PL"/>
              <a:t> the </a:t>
            </a:r>
            <a:r>
              <a:rPr lang="pl-PL" err="1"/>
              <a:t>validity</a:t>
            </a:r>
            <a:r>
              <a:rPr lang="pl-PL"/>
              <a:t> of </a:t>
            </a:r>
            <a:r>
              <a:rPr lang="pl-PL" err="1"/>
              <a:t>such</a:t>
            </a:r>
            <a:r>
              <a:rPr lang="pl-PL"/>
              <a:t> </a:t>
            </a:r>
            <a:r>
              <a:rPr lang="pl-PL" err="1"/>
              <a:t>division</a:t>
            </a:r>
            <a:r>
              <a:rPr lang="pl-PL"/>
              <a:t> we </a:t>
            </a:r>
            <a:r>
              <a:rPr lang="pl-PL" err="1"/>
              <a:t>decided</a:t>
            </a:r>
            <a:r>
              <a:rPr lang="pl-PL"/>
              <a:t> to </a:t>
            </a:r>
            <a:r>
              <a:rPr lang="pl-PL" err="1"/>
              <a:t>conduct</a:t>
            </a:r>
            <a:r>
              <a:rPr lang="pl-PL"/>
              <a:t> </a:t>
            </a:r>
            <a:r>
              <a:rPr lang="pl-PL" err="1"/>
              <a:t>some</a:t>
            </a:r>
            <a:r>
              <a:rPr lang="pl-PL"/>
              <a:t> </a:t>
            </a:r>
            <a:r>
              <a:rPr lang="pl-PL" err="1"/>
              <a:t>experiments</a:t>
            </a:r>
            <a:r>
              <a:rPr lang="pl-PL"/>
              <a:t>.</a:t>
            </a:r>
            <a:endParaRPr/>
          </a:p>
        </p:txBody>
      </p:sp>
    </p:spTree>
    <p:extLst>
      <p:ext uri="{BB962C8B-B14F-4D97-AF65-F5344CB8AC3E}">
        <p14:creationId xmlns:p14="http://schemas.microsoft.com/office/powerpoint/2010/main" val="3602189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We </a:t>
            </a:r>
            <a:r>
              <a:rPr lang="en-US"/>
              <a:t>explore the implications of the ternary division using simple network</a:t>
            </a:r>
            <a:r>
              <a:rPr lang="pl-PL"/>
              <a:t> </a:t>
            </a:r>
            <a:r>
              <a:rPr lang="en-US"/>
              <a:t>metrics: incoming degree and </a:t>
            </a:r>
            <a:r>
              <a:rPr lang="en-US" err="1"/>
              <a:t>pagerank</a:t>
            </a:r>
            <a:r>
              <a:rPr lang="en-US"/>
              <a:t>. Both these measures can be used to</a:t>
            </a:r>
            <a:r>
              <a:rPr lang="pl-PL"/>
              <a:t> </a:t>
            </a:r>
            <a:r>
              <a:rPr lang="en-US"/>
              <a:t>quantify the importance of a node (paper). In the case of the in-degree, we simply</a:t>
            </a:r>
            <a:r>
              <a:rPr lang="pl-PL"/>
              <a:t> </a:t>
            </a:r>
            <a:r>
              <a:rPr lang="en-US"/>
              <a:t>tally the number of citations a paper has received, while the </a:t>
            </a:r>
            <a:r>
              <a:rPr lang="en-US" err="1"/>
              <a:t>pagerank</a:t>
            </a:r>
            <a:r>
              <a:rPr lang="en-US"/>
              <a:t> provides</a:t>
            </a:r>
            <a:r>
              <a:rPr lang="pl-PL"/>
              <a:t> </a:t>
            </a:r>
            <a:r>
              <a:rPr lang="en-US"/>
              <a:t>more nuanced information.</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en-US"/>
              <a:t>box plots </a:t>
            </a:r>
            <a:r>
              <a:rPr lang="pl-PL"/>
              <a:t>on the </a:t>
            </a:r>
            <a:r>
              <a:rPr lang="pl-PL" err="1"/>
              <a:t>left</a:t>
            </a:r>
            <a:r>
              <a:rPr lang="pl-PL"/>
              <a:t> </a:t>
            </a:r>
            <a:r>
              <a:rPr lang="pl-PL" err="1"/>
              <a:t>represent</a:t>
            </a:r>
            <a:r>
              <a:rPr lang="pl-PL"/>
              <a:t> </a:t>
            </a:r>
            <a:r>
              <a:rPr lang="pl-PL" err="1"/>
              <a:t>those</a:t>
            </a:r>
            <a:r>
              <a:rPr lang="pl-PL"/>
              <a:t> </a:t>
            </a:r>
            <a:r>
              <a:rPr lang="pl-PL" err="1"/>
              <a:t>metrics</a:t>
            </a:r>
            <a:r>
              <a:rPr lang="pl-PL"/>
              <a:t> for </a:t>
            </a:r>
            <a:r>
              <a:rPr lang="pl-PL" err="1"/>
              <a:t>papers</a:t>
            </a:r>
            <a:r>
              <a:rPr lang="pl-PL"/>
              <a:t> </a:t>
            </a:r>
            <a:r>
              <a:rPr lang="pl-PL" err="1"/>
              <a:t>divided</a:t>
            </a:r>
            <a:r>
              <a:rPr lang="pl-PL"/>
              <a:t> by </a:t>
            </a:r>
            <a:r>
              <a:rPr lang="pl-PL" err="1"/>
              <a:t>introduced</a:t>
            </a:r>
            <a:r>
              <a:rPr lang="pl-PL"/>
              <a:t> </a:t>
            </a:r>
            <a:r>
              <a:rPr lang="pl-PL" err="1"/>
              <a:t>categories</a:t>
            </a:r>
            <a:r>
              <a:rPr lang="pl-PL"/>
              <a:t>. </a:t>
            </a:r>
            <a:r>
              <a:rPr lang="en-US"/>
              <a:t>In both cases, the Kruskal-Wallis test finds significant</a:t>
            </a:r>
            <a:r>
              <a:rPr lang="pl-PL"/>
              <a:t> </a:t>
            </a:r>
            <a:r>
              <a:rPr lang="en-US"/>
              <a:t>differences among all groups (p-value &lt; .001), while post-hoc pairwise comparisons</a:t>
            </a:r>
            <a:r>
              <a:rPr lang="pl-PL"/>
              <a:t> </a:t>
            </a:r>
            <a:r>
              <a:rPr lang="en-US"/>
              <a:t>using Dunn’s test indicate that the described distinctions are maintained</a:t>
            </a:r>
            <a:r>
              <a:rPr lang="pl-PL"/>
              <a:t> </a:t>
            </a:r>
            <a:r>
              <a:rPr lang="en-US"/>
              <a:t>for all pairs of groups.</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err="1"/>
              <a:t>Moreover</a:t>
            </a:r>
            <a:r>
              <a:rPr lang="pl-PL"/>
              <a:t>, to show </a:t>
            </a:r>
            <a:r>
              <a:rPr lang="pl-PL" err="1"/>
              <a:t>that</a:t>
            </a:r>
            <a:r>
              <a:rPr lang="pl-PL"/>
              <a:t> </a:t>
            </a:r>
            <a:r>
              <a:rPr lang="pl-PL" err="1"/>
              <a:t>our</a:t>
            </a:r>
            <a:r>
              <a:rPr lang="pl-PL"/>
              <a:t> </a:t>
            </a:r>
            <a:r>
              <a:rPr lang="pl-PL" err="1"/>
              <a:t>approach</a:t>
            </a:r>
            <a:r>
              <a:rPr lang="pl-PL"/>
              <a:t> </a:t>
            </a:r>
            <a:r>
              <a:rPr lang="pl-PL" err="1"/>
              <a:t>doesn’t</a:t>
            </a:r>
            <a:r>
              <a:rPr lang="pl-PL"/>
              <a:t> </a:t>
            </a:r>
            <a:r>
              <a:rPr lang="pl-PL" err="1"/>
              <a:t>exclude</a:t>
            </a:r>
            <a:r>
              <a:rPr lang="pl-PL"/>
              <a:t> </a:t>
            </a:r>
            <a:r>
              <a:rPr lang="pl-PL" err="1"/>
              <a:t>any</a:t>
            </a:r>
            <a:r>
              <a:rPr lang="pl-PL"/>
              <a:t> </a:t>
            </a:r>
            <a:r>
              <a:rPr lang="pl-PL" err="1"/>
              <a:t>information</a:t>
            </a:r>
            <a:r>
              <a:rPr lang="pl-PL"/>
              <a:t>, we </a:t>
            </a:r>
            <a:r>
              <a:rPr lang="pl-PL" err="1"/>
              <a:t>provide</a:t>
            </a:r>
            <a:r>
              <a:rPr lang="pl-PL"/>
              <a:t> </a:t>
            </a:r>
            <a:r>
              <a:rPr lang="pl-PL" err="1"/>
              <a:t>similar</a:t>
            </a:r>
            <a:r>
              <a:rPr lang="pl-PL"/>
              <a:t> </a:t>
            </a:r>
            <a:r>
              <a:rPr lang="pl-PL" err="1"/>
              <a:t>analysis</a:t>
            </a:r>
            <a:r>
              <a:rPr lang="pl-PL"/>
              <a:t> for the </a:t>
            </a:r>
            <a:r>
              <a:rPr lang="pl-PL" err="1"/>
              <a:t>mixed</a:t>
            </a:r>
            <a:r>
              <a:rPr lang="pl-PL"/>
              <a:t> </a:t>
            </a:r>
            <a:r>
              <a:rPr lang="pl-PL" err="1"/>
              <a:t>group</a:t>
            </a:r>
            <a:r>
              <a:rPr lang="pl-PL"/>
              <a:t> </a:t>
            </a:r>
            <a:r>
              <a:rPr lang="pl-PL" err="1"/>
              <a:t>discarded</a:t>
            </a:r>
            <a:r>
              <a:rPr lang="pl-PL"/>
              <a:t> </a:t>
            </a:r>
            <a:r>
              <a:rPr lang="pl-PL" err="1"/>
              <a:t>into</a:t>
            </a:r>
            <a:r>
              <a:rPr lang="pl-PL"/>
              <a:t> 4 </a:t>
            </a:r>
            <a:r>
              <a:rPr lang="pl-PL" err="1"/>
              <a:t>quartile</a:t>
            </a:r>
            <a:r>
              <a:rPr lang="pl-PL"/>
              <a:t> </a:t>
            </a:r>
            <a:r>
              <a:rPr lang="pl-PL" err="1"/>
              <a:t>subgroups</a:t>
            </a:r>
            <a:r>
              <a:rPr lang="pl-PL"/>
              <a:t>, </a:t>
            </a:r>
            <a:r>
              <a:rPr lang="pl-PL" err="1"/>
              <a:t>which</a:t>
            </a:r>
            <a:r>
              <a:rPr lang="pl-PL"/>
              <a:t> </a:t>
            </a:r>
            <a:r>
              <a:rPr lang="pl-PL" err="1"/>
              <a:t>is</a:t>
            </a:r>
            <a:r>
              <a:rPr lang="pl-PL"/>
              <a:t> </a:t>
            </a:r>
            <a:r>
              <a:rPr lang="pl-PL" err="1"/>
              <a:t>shown</a:t>
            </a:r>
            <a:r>
              <a:rPr lang="pl-PL"/>
              <a:t> on the </a:t>
            </a:r>
            <a:r>
              <a:rPr lang="pl-PL" err="1"/>
              <a:t>right</a:t>
            </a:r>
            <a:r>
              <a:rPr lang="pl-PL"/>
              <a:t> </a:t>
            </a:r>
            <a:r>
              <a:rPr lang="pl-PL" err="1"/>
              <a:t>boxplots</a:t>
            </a:r>
            <a:r>
              <a:rPr lang="pl-PL"/>
              <a:t>. As we </a:t>
            </a:r>
            <a:r>
              <a:rPr lang="pl-PL" err="1"/>
              <a:t>can</a:t>
            </a:r>
            <a:r>
              <a:rPr lang="pl-PL"/>
              <a:t> </a:t>
            </a:r>
            <a:r>
              <a:rPr lang="pl-PL" err="1"/>
              <a:t>see</a:t>
            </a:r>
            <a:r>
              <a:rPr lang="pl-PL"/>
              <a:t> the </a:t>
            </a:r>
            <a:r>
              <a:rPr lang="pl-PL" err="1"/>
              <a:t>results</a:t>
            </a:r>
            <a:r>
              <a:rPr lang="pl-PL"/>
              <a:t> </a:t>
            </a:r>
            <a:r>
              <a:rPr lang="pl-PL" err="1"/>
              <a:t>are</a:t>
            </a:r>
            <a:r>
              <a:rPr lang="pl-PL"/>
              <a:t> </a:t>
            </a:r>
            <a:r>
              <a:rPr lang="pl-PL" err="1"/>
              <a:t>almost</a:t>
            </a:r>
            <a:r>
              <a:rPr lang="pl-PL"/>
              <a:t> the same, with the </a:t>
            </a:r>
            <a:r>
              <a:rPr lang="pl-PL" err="1"/>
              <a:t>exception</a:t>
            </a:r>
            <a:r>
              <a:rPr lang="pl-PL"/>
              <a:t> </a:t>
            </a:r>
            <a:r>
              <a:rPr lang="pl-PL" err="1"/>
              <a:t>where</a:t>
            </a:r>
            <a:r>
              <a:rPr lang="pl-PL"/>
              <a:t> &gt;75% </a:t>
            </a:r>
            <a:r>
              <a:rPr lang="pl-PL" err="1"/>
              <a:t>group</a:t>
            </a:r>
            <a:r>
              <a:rPr lang="pl-PL"/>
              <a:t> </a:t>
            </a:r>
            <a:r>
              <a:rPr lang="pl-PL" err="1"/>
              <a:t>is</a:t>
            </a:r>
            <a:r>
              <a:rPr lang="pl-PL"/>
              <a:t> </a:t>
            </a:r>
            <a:r>
              <a:rPr lang="pl-PL" err="1"/>
              <a:t>indistinguishable</a:t>
            </a:r>
            <a:r>
              <a:rPr lang="pl-PL"/>
              <a:t> from </a:t>
            </a:r>
            <a:r>
              <a:rPr lang="pl-PL" err="1"/>
              <a:t>BigTech</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err="1"/>
              <a:t>Lastly</a:t>
            </a:r>
            <a:r>
              <a:rPr lang="pl-PL"/>
              <a:t>, the </a:t>
            </a:r>
            <a:r>
              <a:rPr lang="pl-PL" err="1"/>
              <a:t>plots</a:t>
            </a:r>
            <a:r>
              <a:rPr lang="pl-PL"/>
              <a:t> in the </a:t>
            </a:r>
            <a:r>
              <a:rPr lang="pl-PL" err="1"/>
              <a:t>middle</a:t>
            </a:r>
            <a:r>
              <a:rPr lang="pl-PL"/>
              <a:t> show </a:t>
            </a:r>
            <a:r>
              <a:rPr lang="pl-PL" err="1"/>
              <a:t>us</a:t>
            </a:r>
            <a:r>
              <a:rPr lang="pl-PL"/>
              <a:t> a </a:t>
            </a:r>
            <a:r>
              <a:rPr lang="pl-PL" err="1"/>
              <a:t>density</a:t>
            </a:r>
            <a:r>
              <a:rPr lang="pl-PL"/>
              <a:t> of </a:t>
            </a:r>
            <a:r>
              <a:rPr lang="pl-PL" err="1"/>
              <a:t>pagerank</a:t>
            </a:r>
            <a:r>
              <a:rPr lang="pl-PL"/>
              <a:t>, and in-</a:t>
            </a:r>
            <a:r>
              <a:rPr lang="pl-PL" err="1"/>
              <a:t>degree</a:t>
            </a:r>
            <a:r>
              <a:rPr lang="pl-PL"/>
              <a:t> </a:t>
            </a:r>
            <a:r>
              <a:rPr lang="pl-PL" err="1"/>
              <a:t>mtrics</a:t>
            </a:r>
            <a:r>
              <a:rPr lang="pl-PL"/>
              <a:t> for </a:t>
            </a:r>
            <a:r>
              <a:rPr lang="pl-PL" err="1"/>
              <a:t>all</a:t>
            </a:r>
            <a:r>
              <a:rPr lang="pl-PL"/>
              <a:t> </a:t>
            </a:r>
            <a:r>
              <a:rPr lang="pl-PL" err="1"/>
              <a:t>three</a:t>
            </a:r>
            <a:r>
              <a:rPr lang="pl-PL"/>
              <a:t> </a:t>
            </a:r>
            <a:r>
              <a:rPr lang="pl-PL" err="1"/>
              <a:t>affiliations</a:t>
            </a:r>
            <a:r>
              <a:rPr lang="pl-PL"/>
              <a:t>. As we </a:t>
            </a:r>
            <a:r>
              <a:rPr lang="pl-PL" err="1"/>
              <a:t>can</a:t>
            </a:r>
            <a:r>
              <a:rPr lang="pl-PL"/>
              <a:t> </a:t>
            </a:r>
            <a:r>
              <a:rPr lang="pl-PL" err="1"/>
              <a:t>see</a:t>
            </a:r>
            <a:r>
              <a:rPr lang="pl-PL"/>
              <a:t>, in </a:t>
            </a:r>
            <a:r>
              <a:rPr lang="pl-PL" err="1"/>
              <a:t>both</a:t>
            </a:r>
            <a:r>
              <a:rPr lang="pl-PL"/>
              <a:t> </a:t>
            </a:r>
            <a:r>
              <a:rPr lang="pl-PL" err="1"/>
              <a:t>cases</a:t>
            </a:r>
            <a:r>
              <a:rPr lang="pl-PL"/>
              <a:t>, </a:t>
            </a:r>
            <a:r>
              <a:rPr lang="pl-PL" err="1"/>
              <a:t>black</a:t>
            </a:r>
            <a:r>
              <a:rPr lang="pl-PL"/>
              <a:t> </a:t>
            </a:r>
            <a:r>
              <a:rPr lang="pl-PL" err="1"/>
              <a:t>squares</a:t>
            </a:r>
            <a:r>
              <a:rPr lang="pl-PL"/>
              <a:t>, </a:t>
            </a:r>
            <a:r>
              <a:rPr lang="pl-PL" err="1"/>
              <a:t>describing</a:t>
            </a:r>
            <a:r>
              <a:rPr lang="pl-PL"/>
              <a:t> the </a:t>
            </a:r>
            <a:r>
              <a:rPr lang="pl-PL" err="1"/>
              <a:t>Academia</a:t>
            </a:r>
            <a:r>
              <a:rPr lang="pl-PL"/>
              <a:t> </a:t>
            </a:r>
            <a:r>
              <a:rPr lang="pl-PL" err="1"/>
              <a:t>visibly</a:t>
            </a:r>
            <a:r>
              <a:rPr lang="pl-PL"/>
              <a:t> </a:t>
            </a:r>
            <a:r>
              <a:rPr lang="pl-PL" err="1"/>
              <a:t>differ</a:t>
            </a:r>
            <a:r>
              <a:rPr lang="pl-PL"/>
              <a:t> from </a:t>
            </a:r>
            <a:r>
              <a:rPr lang="pl-PL" err="1"/>
              <a:t>other</a:t>
            </a:r>
            <a:r>
              <a:rPr lang="pl-PL"/>
              <a:t> </a:t>
            </a:r>
            <a:r>
              <a:rPr lang="pl-PL" err="1"/>
              <a:t>two</a:t>
            </a:r>
            <a:r>
              <a:rPr lang="pl-PL"/>
              <a:t> </a:t>
            </a:r>
            <a:r>
              <a:rPr lang="pl-PL" err="1"/>
              <a:t>groups</a:t>
            </a:r>
            <a:r>
              <a:rPr lang="pl-PL"/>
              <a:t>, </a:t>
            </a:r>
            <a:r>
              <a:rPr lang="pl-PL" err="1"/>
              <a:t>that</a:t>
            </a:r>
            <a:r>
              <a:rPr lang="pl-PL"/>
              <a:t> </a:t>
            </a:r>
            <a:r>
              <a:rPr lang="pl-PL" err="1"/>
              <a:t>are</a:t>
            </a:r>
            <a:r>
              <a:rPr lang="pl-PL"/>
              <a:t> </a:t>
            </a:r>
            <a:r>
              <a:rPr lang="pl-PL" err="1"/>
              <a:t>similar</a:t>
            </a:r>
            <a:r>
              <a:rPr lang="pl-PL"/>
              <a:t> to </a:t>
            </a:r>
            <a:r>
              <a:rPr lang="pl-PL" err="1"/>
              <a:t>each</a:t>
            </a:r>
            <a:r>
              <a:rPr lang="pl-PL"/>
              <a:t> </a:t>
            </a:r>
            <a:r>
              <a:rPr lang="pl-PL" err="1"/>
              <a:t>other</a:t>
            </a:r>
            <a:endParaRPr lang="pl-PL"/>
          </a:p>
        </p:txBody>
      </p:sp>
    </p:spTree>
    <p:extLst>
      <p:ext uri="{BB962C8B-B14F-4D97-AF65-F5344CB8AC3E}">
        <p14:creationId xmlns:p14="http://schemas.microsoft.com/office/powerpoint/2010/main" val="3069593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Lastly, the decision to introduce the Big Tech category instead of looking</a:t>
            </a:r>
            <a:r>
              <a:rPr lang="pl-PL"/>
              <a:t> </a:t>
            </a:r>
            <a:r>
              <a:rPr lang="en-US"/>
              <a:t>at the </a:t>
            </a:r>
            <a:r>
              <a:rPr lang="en-US" err="1"/>
              <a:t>OpenAlex</a:t>
            </a:r>
            <a:r>
              <a:rPr lang="en-US"/>
              <a:t> company category was supported by the intuition that Big</a:t>
            </a:r>
            <a:r>
              <a:rPr lang="pl-PL"/>
              <a:t> </a:t>
            </a:r>
            <a:r>
              <a:rPr lang="en-US"/>
              <a:t>Techs differ significantly from other company actors</a:t>
            </a:r>
            <a:r>
              <a:rPr lang="pl-PL"/>
              <a:t>. </a:t>
            </a:r>
            <a:r>
              <a:rPr lang="en-US"/>
              <a:t>To test</a:t>
            </a:r>
            <a:r>
              <a:rPr lang="pl-PL"/>
              <a:t> </a:t>
            </a:r>
            <a:r>
              <a:rPr lang="en-US"/>
              <a:t>whether Big Techs are indeed different from the rest of the private companies,</a:t>
            </a:r>
            <a:r>
              <a:rPr lang="pl-PL"/>
              <a:t> </a:t>
            </a:r>
            <a:r>
              <a:rPr lang="en-US"/>
              <a:t>we compare the </a:t>
            </a:r>
            <a:r>
              <a:rPr lang="en-US" err="1"/>
              <a:t>pageranks</a:t>
            </a:r>
            <a:r>
              <a:rPr lang="en-US"/>
              <a:t> of Big Tech–affiliated and company-affiliated papers.</a:t>
            </a:r>
          </a:p>
          <a:p>
            <a:pPr marL="0" lvl="0" indent="0" algn="l" rtl="0">
              <a:spcBef>
                <a:spcPts val="0"/>
              </a:spcBef>
              <a:spcAft>
                <a:spcPts val="0"/>
              </a:spcAft>
              <a:buNone/>
            </a:pPr>
            <a:r>
              <a:rPr lang="en-US"/>
              <a:t>We perform the Kruskal Wallis test between the </a:t>
            </a:r>
            <a:r>
              <a:rPr lang="en-US" err="1"/>
              <a:t>pageranks</a:t>
            </a:r>
            <a:r>
              <a:rPr lang="en-US"/>
              <a:t> of Big Tech</a:t>
            </a:r>
            <a:r>
              <a:rPr lang="pl-PL"/>
              <a:t> and </a:t>
            </a:r>
            <a:r>
              <a:rPr lang="pl-PL" err="1"/>
              <a:t>company</a:t>
            </a:r>
            <a:r>
              <a:rPr lang="pl-PL"/>
              <a:t> </a:t>
            </a:r>
            <a:r>
              <a:rPr lang="en-US"/>
              <a:t>affiliated </a:t>
            </a:r>
            <a:r>
              <a:rPr lang="pl-PL" err="1"/>
              <a:t>papers</a:t>
            </a:r>
            <a:r>
              <a:rPr lang="en-US"/>
              <a:t>. The test</a:t>
            </a:r>
            <a:r>
              <a:rPr lang="pl-PL"/>
              <a:t> </a:t>
            </a:r>
            <a:r>
              <a:rPr lang="en-US"/>
              <a:t>results confirm </a:t>
            </a:r>
            <a:r>
              <a:rPr lang="pl-PL" err="1"/>
              <a:t>that</a:t>
            </a:r>
            <a:r>
              <a:rPr lang="pl-PL"/>
              <a:t> </a:t>
            </a:r>
            <a:r>
              <a:rPr lang="pl-PL" err="1"/>
              <a:t>groups</a:t>
            </a:r>
            <a:r>
              <a:rPr lang="pl-PL"/>
              <a:t> </a:t>
            </a:r>
            <a:r>
              <a:rPr lang="pl-PL" err="1"/>
              <a:t>are</a:t>
            </a:r>
            <a:r>
              <a:rPr lang="pl-PL"/>
              <a:t> </a:t>
            </a:r>
            <a:r>
              <a:rPr lang="pl-PL" err="1"/>
              <a:t>indeed</a:t>
            </a:r>
            <a:r>
              <a:rPr lang="pl-PL"/>
              <a:t> </a:t>
            </a:r>
            <a:r>
              <a:rPr lang="pl-PL" err="1"/>
              <a:t>different</a:t>
            </a:r>
            <a:r>
              <a:rPr lang="pl-PL"/>
              <a:t> with </a:t>
            </a:r>
            <a:r>
              <a:rPr lang="en-US"/>
              <a:t>p-value &lt; 0.05. Nevertheless,</a:t>
            </a:r>
            <a:r>
              <a:rPr lang="pl-PL"/>
              <a:t> </a:t>
            </a:r>
            <a:r>
              <a:rPr lang="en-US"/>
              <a:t>analyzing the ternary division from the company’s point of view</a:t>
            </a:r>
            <a:r>
              <a:rPr lang="pl-PL"/>
              <a:t>, </a:t>
            </a:r>
            <a:r>
              <a:rPr lang="en-US"/>
              <a:t>instead of Big</a:t>
            </a:r>
            <a:r>
              <a:rPr lang="pl-PL"/>
              <a:t> </a:t>
            </a:r>
            <a:r>
              <a:rPr lang="en-US"/>
              <a:t>Tech</a:t>
            </a:r>
            <a:r>
              <a:rPr lang="pl-PL"/>
              <a:t>,</a:t>
            </a:r>
            <a:r>
              <a:rPr lang="en-US"/>
              <a:t> does not bring any additional insights</a:t>
            </a:r>
            <a:r>
              <a:rPr lang="pl-PL"/>
              <a:t>, as </a:t>
            </a:r>
            <a:r>
              <a:rPr lang="pl-PL" err="1"/>
              <a:t>seen</a:t>
            </a:r>
            <a:r>
              <a:rPr lang="pl-PL"/>
              <a:t> </a:t>
            </a:r>
            <a:r>
              <a:rPr lang="pl-PL" err="1"/>
              <a:t>these</a:t>
            </a:r>
            <a:r>
              <a:rPr lang="pl-PL"/>
              <a:t> </a:t>
            </a:r>
            <a:r>
              <a:rPr lang="pl-PL" err="1"/>
              <a:t>plots</a:t>
            </a:r>
            <a:r>
              <a:rPr lang="pl-PL"/>
              <a:t>.</a:t>
            </a:r>
            <a:endParaRPr/>
          </a:p>
        </p:txBody>
      </p:sp>
    </p:spTree>
    <p:extLst>
      <p:ext uri="{BB962C8B-B14F-4D97-AF65-F5344CB8AC3E}">
        <p14:creationId xmlns:p14="http://schemas.microsoft.com/office/powerpoint/2010/main" val="2014541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Despite</a:t>
            </a:r>
            <a:r>
              <a:rPr lang="pl-PL"/>
              <a:t> the </a:t>
            </a:r>
            <a:r>
              <a:rPr lang="pl-PL" err="1"/>
              <a:t>quantitve</a:t>
            </a:r>
            <a:r>
              <a:rPr lang="pl-PL"/>
              <a:t> </a:t>
            </a:r>
            <a:r>
              <a:rPr lang="pl-PL" err="1"/>
              <a:t>analysis</a:t>
            </a:r>
            <a:r>
              <a:rPr lang="pl-PL"/>
              <a:t>, we </a:t>
            </a:r>
            <a:r>
              <a:rPr lang="pl-PL" err="1"/>
              <a:t>wanted</a:t>
            </a:r>
            <a:r>
              <a:rPr lang="pl-PL"/>
              <a:t> to </a:t>
            </a:r>
            <a:r>
              <a:rPr lang="pl-PL" err="1"/>
              <a:t>provide</a:t>
            </a:r>
            <a:r>
              <a:rPr lang="pl-PL"/>
              <a:t> the </a:t>
            </a:r>
            <a:r>
              <a:rPr lang="pl-PL" err="1"/>
              <a:t>readers</a:t>
            </a:r>
            <a:r>
              <a:rPr lang="pl-PL"/>
              <a:t> a </a:t>
            </a:r>
            <a:r>
              <a:rPr lang="pl-PL" err="1"/>
              <a:t>better</a:t>
            </a:r>
            <a:r>
              <a:rPr lang="pl-PL"/>
              <a:t> </a:t>
            </a:r>
            <a:r>
              <a:rPr lang="pl-PL" err="1"/>
              <a:t>insight</a:t>
            </a:r>
            <a:r>
              <a:rPr lang="pl-PL"/>
              <a:t> </a:t>
            </a:r>
            <a:r>
              <a:rPr lang="pl-PL" err="1"/>
              <a:t>into</a:t>
            </a:r>
            <a:r>
              <a:rPr lang="pl-PL"/>
              <a:t> </a:t>
            </a:r>
            <a:r>
              <a:rPr lang="pl-PL" err="1"/>
              <a:t>current</a:t>
            </a:r>
            <a:r>
              <a:rPr lang="pl-PL"/>
              <a:t> </a:t>
            </a:r>
            <a:r>
              <a:rPr lang="pl-PL" err="1"/>
              <a:t>research</a:t>
            </a:r>
            <a:r>
              <a:rPr lang="pl-PL"/>
              <a:t> </a:t>
            </a:r>
            <a:r>
              <a:rPr lang="pl-PL" err="1"/>
              <a:t>directions</a:t>
            </a:r>
            <a:r>
              <a:rPr lang="pl-PL"/>
              <a:t>. To </a:t>
            </a:r>
            <a:r>
              <a:rPr lang="pl-PL" err="1"/>
              <a:t>perform</a:t>
            </a:r>
            <a:r>
              <a:rPr lang="pl-PL"/>
              <a:t> </a:t>
            </a:r>
            <a:r>
              <a:rPr lang="pl-PL" err="1"/>
              <a:t>such</a:t>
            </a:r>
            <a:r>
              <a:rPr lang="pl-PL"/>
              <a:t> </a:t>
            </a:r>
            <a:r>
              <a:rPr lang="pl-PL" err="1"/>
              <a:t>analysis</a:t>
            </a:r>
            <a:r>
              <a:rPr lang="pl-PL"/>
              <a:t> we </a:t>
            </a:r>
            <a:r>
              <a:rPr lang="pl-PL" err="1"/>
              <a:t>had</a:t>
            </a:r>
            <a:r>
              <a:rPr lang="pl-PL"/>
              <a:t> to </a:t>
            </a:r>
            <a:r>
              <a:rPr lang="pl-PL" err="1"/>
              <a:t>select</a:t>
            </a:r>
            <a:r>
              <a:rPr lang="pl-PL"/>
              <a:t> a </a:t>
            </a:r>
            <a:r>
              <a:rPr lang="pl-PL" err="1"/>
              <a:t>narrow</a:t>
            </a:r>
            <a:r>
              <a:rPr lang="pl-PL"/>
              <a:t> </a:t>
            </a:r>
            <a:r>
              <a:rPr lang="pl-PL" err="1"/>
              <a:t>group</a:t>
            </a:r>
            <a:r>
              <a:rPr lang="pl-PL"/>
              <a:t> of top </a:t>
            </a:r>
            <a:r>
              <a:rPr lang="pl-PL" err="1"/>
              <a:t>memes</a:t>
            </a:r>
            <a:r>
              <a:rPr lang="pl-PL"/>
              <a:t>, </a:t>
            </a:r>
            <a:r>
              <a:rPr lang="pl-PL" err="1"/>
              <a:t>which</a:t>
            </a:r>
            <a:r>
              <a:rPr lang="pl-PL"/>
              <a:t> </a:t>
            </a:r>
            <a:r>
              <a:rPr lang="pl-PL" err="1"/>
              <a:t>are</a:t>
            </a:r>
            <a:r>
              <a:rPr lang="pl-PL"/>
              <a:t> of a </a:t>
            </a:r>
            <a:r>
              <a:rPr lang="pl-PL" err="1"/>
              <a:t>really</a:t>
            </a:r>
            <a:r>
              <a:rPr lang="pl-PL"/>
              <a:t> high quality. To do </a:t>
            </a:r>
            <a:r>
              <a:rPr lang="pl-PL" err="1"/>
              <a:t>so</a:t>
            </a:r>
            <a:r>
              <a:rPr lang="pl-PL"/>
              <a:t> </a:t>
            </a:r>
            <a:r>
              <a:rPr lang="pl-PL" err="1"/>
              <a:t>we’ve</a:t>
            </a:r>
            <a:r>
              <a:rPr lang="pl-PL"/>
              <a:t> </a:t>
            </a:r>
            <a:r>
              <a:rPr lang="pl-PL" err="1"/>
              <a:t>decided</a:t>
            </a:r>
            <a:r>
              <a:rPr lang="pl-PL"/>
              <a:t> to limit the </a:t>
            </a:r>
            <a:r>
              <a:rPr lang="pl-PL" err="1"/>
              <a:t>memes</a:t>
            </a:r>
            <a:r>
              <a:rPr lang="pl-PL"/>
              <a:t> by </a:t>
            </a:r>
            <a:r>
              <a:rPr lang="pl-PL" err="1"/>
              <a:t>reasonable</a:t>
            </a:r>
            <a:r>
              <a:rPr lang="pl-PL"/>
              <a:t> </a:t>
            </a:r>
            <a:r>
              <a:rPr lang="pl-PL" err="1"/>
              <a:t>thresholds</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At </a:t>
            </a:r>
            <a:r>
              <a:rPr lang="pl-PL" err="1"/>
              <a:t>first</a:t>
            </a:r>
            <a:r>
              <a:rPr lang="pl-PL"/>
              <a:t> we </a:t>
            </a:r>
            <a:r>
              <a:rPr lang="pl-PL" err="1"/>
              <a:t>had</a:t>
            </a:r>
            <a:r>
              <a:rPr lang="pl-PL"/>
              <a:t> </a:t>
            </a:r>
            <a:r>
              <a:rPr lang="pl-PL" err="1"/>
              <a:t>over</a:t>
            </a:r>
            <a:r>
              <a:rPr lang="pl-PL"/>
              <a:t> 1.7 milion </a:t>
            </a:r>
            <a:r>
              <a:rPr lang="pl-PL" err="1"/>
              <a:t>unique</a:t>
            </a:r>
            <a:r>
              <a:rPr lang="pl-PL"/>
              <a:t> </a:t>
            </a:r>
            <a:r>
              <a:rPr lang="pl-PL" err="1"/>
              <a:t>memes</a:t>
            </a:r>
            <a:r>
              <a:rPr lang="pl-PL"/>
              <a:t>, but </a:t>
            </a:r>
            <a:r>
              <a:rPr lang="pl-PL" err="1"/>
              <a:t>after</a:t>
            </a:r>
            <a:r>
              <a:rPr lang="pl-PL"/>
              <a:t> </a:t>
            </a:r>
            <a:r>
              <a:rPr lang="pl-PL" err="1"/>
              <a:t>considering</a:t>
            </a:r>
            <a:r>
              <a:rPr lang="pl-PL"/>
              <a:t> </a:t>
            </a:r>
            <a:r>
              <a:rPr lang="pl-PL" err="1"/>
              <a:t>only</a:t>
            </a:r>
            <a:r>
              <a:rPr lang="pl-PL"/>
              <a:t> the </a:t>
            </a:r>
            <a:r>
              <a:rPr lang="pl-PL" err="1"/>
              <a:t>ones</a:t>
            </a:r>
            <a:r>
              <a:rPr lang="pl-PL"/>
              <a:t> with non-zero </a:t>
            </a:r>
            <a:r>
              <a:rPr lang="pl-PL" err="1"/>
              <a:t>meme</a:t>
            </a:r>
            <a:r>
              <a:rPr lang="pl-PL"/>
              <a:t> Score we </a:t>
            </a:r>
            <a:r>
              <a:rPr lang="pl-PL" err="1"/>
              <a:t>eneded</a:t>
            </a:r>
            <a:r>
              <a:rPr lang="pl-PL"/>
              <a:t> </a:t>
            </a:r>
            <a:r>
              <a:rPr lang="pl-PL" err="1"/>
              <a:t>up</a:t>
            </a:r>
            <a:r>
              <a:rPr lang="pl-PL"/>
              <a:t> with 60 000 </a:t>
            </a:r>
            <a:r>
              <a:rPr lang="pl-PL" err="1"/>
              <a:t>observations</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first</a:t>
            </a:r>
            <a:r>
              <a:rPr lang="pl-PL"/>
              <a:t> plot </a:t>
            </a:r>
            <a:r>
              <a:rPr lang="pl-PL" err="1"/>
              <a:t>shows</a:t>
            </a:r>
            <a:r>
              <a:rPr lang="pl-PL"/>
              <a:t> </a:t>
            </a:r>
            <a:r>
              <a:rPr lang="pl-PL" err="1"/>
              <a:t>those</a:t>
            </a:r>
            <a:r>
              <a:rPr lang="pl-PL"/>
              <a:t> </a:t>
            </a:r>
            <a:r>
              <a:rPr lang="pl-PL" err="1"/>
              <a:t>memes</a:t>
            </a:r>
            <a:r>
              <a:rPr lang="pl-PL"/>
              <a:t> </a:t>
            </a:r>
            <a:r>
              <a:rPr lang="pl-PL" err="1"/>
              <a:t>according</a:t>
            </a:r>
            <a:r>
              <a:rPr lang="pl-PL"/>
              <a:t> to the numer of </a:t>
            </a:r>
            <a:r>
              <a:rPr lang="pl-PL" err="1"/>
              <a:t>their</a:t>
            </a:r>
            <a:r>
              <a:rPr lang="pl-PL"/>
              <a:t> </a:t>
            </a:r>
            <a:r>
              <a:rPr lang="pl-PL" err="1"/>
              <a:t>occurences</a:t>
            </a:r>
            <a:r>
              <a:rPr lang="pl-PL"/>
              <a:t>. </a:t>
            </a:r>
            <a:r>
              <a:rPr lang="pl-PL" err="1"/>
              <a:t>Intuitively</a:t>
            </a:r>
            <a:r>
              <a:rPr lang="pl-PL"/>
              <a:t>, we </a:t>
            </a:r>
            <a:r>
              <a:rPr lang="pl-PL" err="1"/>
              <a:t>wanted</a:t>
            </a:r>
            <a:r>
              <a:rPr lang="pl-PL"/>
              <a:t> to </a:t>
            </a:r>
            <a:r>
              <a:rPr lang="pl-PL" err="1"/>
              <a:t>eliminate</a:t>
            </a:r>
            <a:r>
              <a:rPr lang="pl-PL"/>
              <a:t> </a:t>
            </a:r>
            <a:r>
              <a:rPr lang="pl-PL" err="1"/>
              <a:t>observations</a:t>
            </a:r>
            <a:r>
              <a:rPr lang="pl-PL"/>
              <a:t> </a:t>
            </a:r>
            <a:r>
              <a:rPr lang="pl-PL" err="1"/>
              <a:t>which</a:t>
            </a:r>
            <a:r>
              <a:rPr lang="pl-PL"/>
              <a:t> </a:t>
            </a:r>
            <a:r>
              <a:rPr lang="pl-PL" err="1"/>
              <a:t>occur</a:t>
            </a:r>
            <a:r>
              <a:rPr lang="pl-PL"/>
              <a:t> </a:t>
            </a:r>
            <a:r>
              <a:rPr lang="pl-PL" err="1"/>
              <a:t>only</a:t>
            </a:r>
            <a:r>
              <a:rPr lang="pl-PL"/>
              <a:t> a </a:t>
            </a:r>
            <a:r>
              <a:rPr lang="pl-PL" err="1"/>
              <a:t>few</a:t>
            </a:r>
            <a:r>
              <a:rPr lang="pl-PL"/>
              <a:t> </a:t>
            </a:r>
            <a:r>
              <a:rPr lang="pl-PL" err="1"/>
              <a:t>times</a:t>
            </a:r>
            <a:r>
              <a:rPr lang="pl-PL"/>
              <a:t>, as </a:t>
            </a:r>
            <a:r>
              <a:rPr lang="pl-PL" err="1"/>
              <a:t>it</a:t>
            </a:r>
            <a:r>
              <a:rPr lang="pl-PL"/>
              <a:t> </a:t>
            </a:r>
            <a:r>
              <a:rPr lang="pl-PL" err="1"/>
              <a:t>means</a:t>
            </a:r>
            <a:r>
              <a:rPr lang="pl-PL"/>
              <a:t> </a:t>
            </a:r>
            <a:r>
              <a:rPr lang="pl-PL" err="1"/>
              <a:t>they</a:t>
            </a:r>
            <a:r>
              <a:rPr lang="pl-PL"/>
              <a:t> </a:t>
            </a:r>
            <a:r>
              <a:rPr lang="pl-PL" err="1"/>
              <a:t>aren’t</a:t>
            </a:r>
            <a:r>
              <a:rPr lang="pl-PL"/>
              <a:t> popular </a:t>
            </a:r>
            <a:r>
              <a:rPr lang="pl-PL" err="1"/>
              <a:t>enough</a:t>
            </a:r>
            <a:r>
              <a:rPr lang="pl-PL"/>
              <a:t>. As the </a:t>
            </a:r>
            <a:r>
              <a:rPr lang="pl-PL" err="1"/>
              <a:t>memes</a:t>
            </a:r>
            <a:r>
              <a:rPr lang="pl-PL"/>
              <a:t> </a:t>
            </a:r>
            <a:r>
              <a:rPr lang="pl-PL" err="1"/>
              <a:t>starts</a:t>
            </a:r>
            <a:r>
              <a:rPr lang="pl-PL"/>
              <a:t> </a:t>
            </a:r>
            <a:r>
              <a:rPr lang="pl-PL" err="1"/>
              <a:t>dispersing</a:t>
            </a:r>
            <a:r>
              <a:rPr lang="pl-PL"/>
              <a:t> </a:t>
            </a:r>
            <a:r>
              <a:rPr lang="pl-PL" err="1"/>
              <a:t>around</a:t>
            </a:r>
            <a:r>
              <a:rPr lang="pl-PL"/>
              <a:t> 20 </a:t>
            </a:r>
            <a:r>
              <a:rPr lang="pl-PL" err="1"/>
              <a:t>occurences</a:t>
            </a:r>
            <a:r>
              <a:rPr lang="pl-PL"/>
              <a:t> we </a:t>
            </a:r>
            <a:r>
              <a:rPr lang="pl-PL" err="1"/>
              <a:t>limited</a:t>
            </a:r>
            <a:r>
              <a:rPr lang="pl-PL"/>
              <a:t> </a:t>
            </a:r>
            <a:r>
              <a:rPr lang="pl-PL" err="1"/>
              <a:t>our</a:t>
            </a:r>
            <a:r>
              <a:rPr lang="pl-PL"/>
              <a:t> study to </a:t>
            </a:r>
            <a:r>
              <a:rPr lang="pl-PL" err="1"/>
              <a:t>observations</a:t>
            </a:r>
            <a:r>
              <a:rPr lang="pl-PL"/>
              <a:t> with </a:t>
            </a:r>
            <a:r>
              <a:rPr lang="pl-PL" err="1"/>
              <a:t>over</a:t>
            </a:r>
            <a:r>
              <a:rPr lang="pl-PL"/>
              <a:t> 20 </a:t>
            </a:r>
            <a:r>
              <a:rPr lang="pl-PL" err="1"/>
              <a:t>appearances</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second</a:t>
            </a:r>
            <a:r>
              <a:rPr lang="pl-PL"/>
              <a:t> </a:t>
            </a:r>
            <a:r>
              <a:rPr lang="pl-PL" err="1"/>
              <a:t>threshold</a:t>
            </a:r>
            <a:r>
              <a:rPr lang="pl-PL"/>
              <a:t> </a:t>
            </a:r>
            <a:r>
              <a:rPr lang="pl-PL" err="1"/>
              <a:t>is</a:t>
            </a:r>
            <a:r>
              <a:rPr lang="pl-PL"/>
              <a:t> </a:t>
            </a:r>
            <a:r>
              <a:rPr lang="pl-PL" err="1"/>
              <a:t>even</a:t>
            </a:r>
            <a:r>
              <a:rPr lang="pl-PL"/>
              <a:t> </a:t>
            </a:r>
            <a:r>
              <a:rPr lang="pl-PL" err="1"/>
              <a:t>more</a:t>
            </a:r>
            <a:r>
              <a:rPr lang="pl-PL"/>
              <a:t> </a:t>
            </a:r>
            <a:r>
              <a:rPr lang="pl-PL" err="1"/>
              <a:t>intuitive</a:t>
            </a:r>
            <a:r>
              <a:rPr lang="pl-PL"/>
              <a:t>, as we </a:t>
            </a:r>
            <a:r>
              <a:rPr lang="pl-PL" err="1"/>
              <a:t>wanted</a:t>
            </a:r>
            <a:r>
              <a:rPr lang="pl-PL"/>
              <a:t> to </a:t>
            </a:r>
            <a:r>
              <a:rPr lang="pl-PL" err="1"/>
              <a:t>select</a:t>
            </a:r>
            <a:r>
              <a:rPr lang="pl-PL"/>
              <a:t> the </a:t>
            </a:r>
            <a:r>
              <a:rPr lang="pl-PL" err="1"/>
              <a:t>memes</a:t>
            </a:r>
            <a:r>
              <a:rPr lang="pl-PL"/>
              <a:t> with the </a:t>
            </a:r>
            <a:r>
              <a:rPr lang="pl-PL" err="1"/>
              <a:t>highest</a:t>
            </a:r>
            <a:r>
              <a:rPr lang="pl-PL"/>
              <a:t> </a:t>
            </a:r>
            <a:r>
              <a:rPr lang="pl-PL" err="1"/>
              <a:t>meme</a:t>
            </a:r>
            <a:r>
              <a:rPr lang="pl-PL"/>
              <a:t> </a:t>
            </a:r>
            <a:r>
              <a:rPr lang="pl-PL" err="1"/>
              <a:t>scores</a:t>
            </a:r>
            <a:r>
              <a:rPr lang="pl-PL"/>
              <a:t>. As the </a:t>
            </a:r>
            <a:r>
              <a:rPr lang="pl-PL" err="1"/>
              <a:t>curve</a:t>
            </a:r>
            <a:r>
              <a:rPr lang="pl-PL"/>
              <a:t> </a:t>
            </a:r>
            <a:r>
              <a:rPr lang="pl-PL" err="1"/>
              <a:t>flattening</a:t>
            </a:r>
            <a:r>
              <a:rPr lang="pl-PL"/>
              <a:t> </a:t>
            </a:r>
            <a:r>
              <a:rPr lang="pl-PL" err="1"/>
              <a:t>starts</a:t>
            </a:r>
            <a:r>
              <a:rPr lang="pl-PL"/>
              <a:t> </a:t>
            </a:r>
            <a:r>
              <a:rPr lang="pl-PL" err="1"/>
              <a:t>around</a:t>
            </a:r>
            <a:r>
              <a:rPr lang="pl-PL"/>
              <a:t> 0.25 we </a:t>
            </a:r>
            <a:r>
              <a:rPr lang="pl-PL" err="1"/>
              <a:t>chose</a:t>
            </a:r>
            <a:r>
              <a:rPr lang="pl-PL"/>
              <a:t> </a:t>
            </a:r>
            <a:r>
              <a:rPr lang="pl-PL" err="1"/>
              <a:t>this</a:t>
            </a:r>
            <a:r>
              <a:rPr lang="pl-PL"/>
              <a:t> as </a:t>
            </a:r>
            <a:r>
              <a:rPr lang="pl-PL" err="1"/>
              <a:t>our</a:t>
            </a:r>
            <a:r>
              <a:rPr lang="pl-PL"/>
              <a:t> </a:t>
            </a:r>
            <a:r>
              <a:rPr lang="pl-PL" err="1"/>
              <a:t>cutoff</a:t>
            </a:r>
            <a:r>
              <a:rPr lang="pl-PL"/>
              <a:t> </a:t>
            </a:r>
            <a:r>
              <a:rPr lang="pl-PL" err="1"/>
              <a:t>value</a:t>
            </a:r>
            <a:r>
              <a:rPr lang="pl-PL"/>
              <a:t>, and </a:t>
            </a:r>
            <a:r>
              <a:rPr lang="pl-PL" err="1"/>
              <a:t>finally</a:t>
            </a:r>
            <a:r>
              <a:rPr lang="pl-PL"/>
              <a:t> </a:t>
            </a:r>
            <a:r>
              <a:rPr lang="pl-PL" err="1"/>
              <a:t>ended</a:t>
            </a:r>
            <a:r>
              <a:rPr lang="pl-PL"/>
              <a:t> </a:t>
            </a:r>
            <a:r>
              <a:rPr lang="pl-PL" err="1"/>
              <a:t>up</a:t>
            </a:r>
            <a:r>
              <a:rPr lang="pl-PL"/>
              <a:t> with 251 </a:t>
            </a:r>
            <a:r>
              <a:rPr lang="pl-PL" err="1"/>
              <a:t>observations</a:t>
            </a:r>
            <a:r>
              <a:rPr lang="pl-PL"/>
              <a:t>.</a:t>
            </a:r>
            <a:endParaRPr/>
          </a:p>
        </p:txBody>
      </p:sp>
    </p:spTree>
    <p:extLst>
      <p:ext uri="{BB962C8B-B14F-4D97-AF65-F5344CB8AC3E}">
        <p14:creationId xmlns:p14="http://schemas.microsoft.com/office/powerpoint/2010/main" val="2165318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a:t>
            </a:r>
            <a:r>
              <a:rPr lang="pl-PL" err="1"/>
              <a:t>next</a:t>
            </a:r>
            <a:r>
              <a:rPr lang="pl-PL"/>
              <a:t> step was the </a:t>
            </a:r>
            <a:r>
              <a:rPr lang="pl-PL" err="1"/>
              <a:t>memes</a:t>
            </a:r>
            <a:r>
              <a:rPr lang="pl-PL"/>
              <a:t> </a:t>
            </a:r>
            <a:r>
              <a:rPr lang="pl-PL" err="1"/>
              <a:t>annotation</a:t>
            </a:r>
            <a:r>
              <a:rPr lang="pl-PL"/>
              <a:t>. The </a:t>
            </a:r>
            <a:r>
              <a:rPr lang="pl-PL" err="1"/>
              <a:t>domain</a:t>
            </a:r>
            <a:r>
              <a:rPr lang="pl-PL"/>
              <a:t> </a:t>
            </a:r>
            <a:r>
              <a:rPr lang="pl-PL" err="1"/>
              <a:t>experts</a:t>
            </a:r>
            <a:r>
              <a:rPr lang="pl-PL"/>
              <a:t> team </a:t>
            </a:r>
            <a:r>
              <a:rPr lang="pl-PL" err="1"/>
              <a:t>took</a:t>
            </a:r>
            <a:r>
              <a:rPr lang="pl-PL"/>
              <a:t> a </a:t>
            </a:r>
            <a:r>
              <a:rPr lang="pl-PL" err="1"/>
              <a:t>look</a:t>
            </a:r>
            <a:r>
              <a:rPr lang="pl-PL"/>
              <a:t> </a:t>
            </a:r>
            <a:r>
              <a:rPr lang="pl-PL" err="1"/>
              <a:t>at</a:t>
            </a:r>
            <a:r>
              <a:rPr lang="pl-PL"/>
              <a:t> the top </a:t>
            </a:r>
            <a:r>
              <a:rPr lang="pl-PL" err="1"/>
              <a:t>memes</a:t>
            </a:r>
            <a:r>
              <a:rPr lang="pl-PL"/>
              <a:t>, </a:t>
            </a:r>
            <a:r>
              <a:rPr lang="pl-PL" err="1"/>
              <a:t>checked</a:t>
            </a:r>
            <a:r>
              <a:rPr lang="pl-PL"/>
              <a:t> </a:t>
            </a:r>
            <a:r>
              <a:rPr lang="pl-PL" err="1"/>
              <a:t>their</a:t>
            </a:r>
            <a:r>
              <a:rPr lang="pl-PL"/>
              <a:t> </a:t>
            </a:r>
            <a:r>
              <a:rPr lang="pl-PL" err="1"/>
              <a:t>meaning</a:t>
            </a:r>
            <a:r>
              <a:rPr lang="pl-PL"/>
              <a:t> and </a:t>
            </a:r>
            <a:r>
              <a:rPr lang="pl-PL" err="1"/>
              <a:t>assigned</a:t>
            </a:r>
            <a:r>
              <a:rPr lang="pl-PL"/>
              <a:t> </a:t>
            </a:r>
            <a:r>
              <a:rPr lang="pl-PL" err="1"/>
              <a:t>each</a:t>
            </a:r>
            <a:r>
              <a:rPr lang="pl-PL"/>
              <a:t> of </a:t>
            </a:r>
            <a:r>
              <a:rPr lang="pl-PL" err="1"/>
              <a:t>them</a:t>
            </a:r>
            <a:r>
              <a:rPr lang="pl-PL"/>
              <a:t> </a:t>
            </a:r>
            <a:r>
              <a:rPr lang="pl-PL" err="1"/>
              <a:t>into</a:t>
            </a:r>
            <a:r>
              <a:rPr lang="pl-PL"/>
              <a:t> one of the </a:t>
            </a:r>
            <a:r>
              <a:rPr lang="pl-PL" err="1"/>
              <a:t>categories</a:t>
            </a:r>
            <a:r>
              <a:rPr lang="pl-PL"/>
              <a:t> </a:t>
            </a:r>
            <a:r>
              <a:rPr lang="pl-PL" err="1"/>
              <a:t>that</a:t>
            </a:r>
            <a:r>
              <a:rPr lang="pl-PL"/>
              <a:t> </a:t>
            </a:r>
            <a:r>
              <a:rPr lang="pl-PL" err="1"/>
              <a:t>emerged</a:t>
            </a:r>
            <a:r>
              <a:rPr lang="pl-PL"/>
              <a:t> </a:t>
            </a:r>
            <a:r>
              <a:rPr lang="pl-PL" err="1"/>
              <a:t>durig</a:t>
            </a:r>
            <a:r>
              <a:rPr lang="pl-PL"/>
              <a:t> the </a:t>
            </a:r>
            <a:r>
              <a:rPr lang="pl-PL" err="1"/>
              <a:t>annotation</a:t>
            </a:r>
            <a:r>
              <a:rPr lang="pl-PL"/>
              <a:t> </a:t>
            </a:r>
            <a:r>
              <a:rPr lang="pl-PL" err="1"/>
              <a:t>process</a:t>
            </a:r>
            <a:r>
              <a:rPr lang="pl-PL"/>
              <a:t>. It </a:t>
            </a:r>
            <a:r>
              <a:rPr lang="pl-PL" err="1"/>
              <a:t>is</a:t>
            </a:r>
            <a:r>
              <a:rPr lang="pl-PL"/>
              <a:t> </a:t>
            </a:r>
            <a:r>
              <a:rPr lang="pl-PL" err="1"/>
              <a:t>worth</a:t>
            </a:r>
            <a:r>
              <a:rPr lang="pl-PL"/>
              <a:t> </a:t>
            </a:r>
            <a:r>
              <a:rPr lang="pl-PL" err="1"/>
              <a:t>noticing</a:t>
            </a:r>
            <a:r>
              <a:rPr lang="pl-PL"/>
              <a:t> </a:t>
            </a:r>
            <a:r>
              <a:rPr lang="pl-PL" err="1"/>
              <a:t>that</a:t>
            </a:r>
            <a:r>
              <a:rPr lang="pl-PL"/>
              <a:t> 80% of </a:t>
            </a:r>
            <a:r>
              <a:rPr lang="pl-PL" err="1"/>
              <a:t>observations</a:t>
            </a:r>
            <a:r>
              <a:rPr lang="pl-PL"/>
              <a:t> </a:t>
            </a:r>
            <a:r>
              <a:rPr lang="pl-PL" err="1"/>
              <a:t>are</a:t>
            </a:r>
            <a:r>
              <a:rPr lang="pl-PL"/>
              <a:t> </a:t>
            </a:r>
            <a:r>
              <a:rPr lang="pl-PL" err="1"/>
              <a:t>perceived</a:t>
            </a:r>
            <a:r>
              <a:rPr lang="pl-PL"/>
              <a:t> as </a:t>
            </a:r>
            <a:r>
              <a:rPr lang="pl-PL" err="1"/>
              <a:t>meaningful</a:t>
            </a:r>
            <a:r>
              <a:rPr lang="pl-PL"/>
              <a:t> </a:t>
            </a:r>
            <a:r>
              <a:rPr lang="pl-PL" err="1"/>
              <a:t>memes</a:t>
            </a:r>
            <a:r>
              <a:rPr lang="pl-PL"/>
              <a:t> and </a:t>
            </a:r>
            <a:r>
              <a:rPr lang="pl-PL" err="1"/>
              <a:t>are</a:t>
            </a:r>
            <a:r>
              <a:rPr lang="pl-PL"/>
              <a:t> </a:t>
            </a:r>
            <a:r>
              <a:rPr lang="pl-PL" err="1"/>
              <a:t>assigned</a:t>
            </a:r>
            <a:r>
              <a:rPr lang="pl-PL"/>
              <a:t> </a:t>
            </a:r>
            <a:r>
              <a:rPr lang="pl-PL" err="1"/>
              <a:t>into</a:t>
            </a:r>
            <a:r>
              <a:rPr lang="pl-PL"/>
              <a:t> </a:t>
            </a:r>
            <a:r>
              <a:rPr lang="pl-PL" err="1"/>
              <a:t>reasearch</a:t>
            </a:r>
            <a:r>
              <a:rPr lang="pl-PL"/>
              <a:t> </a:t>
            </a:r>
            <a:r>
              <a:rPr lang="pl-PL" err="1"/>
              <a:t>areas</a:t>
            </a:r>
            <a:r>
              <a:rPr lang="pl-PL"/>
              <a:t>. </a:t>
            </a:r>
            <a:r>
              <a:rPr lang="pl-PL" err="1"/>
              <a:t>Quite</a:t>
            </a:r>
            <a:r>
              <a:rPr lang="pl-PL"/>
              <a:t> </a:t>
            </a:r>
            <a:r>
              <a:rPr lang="pl-PL" err="1"/>
              <a:t>interestingly</a:t>
            </a:r>
            <a:r>
              <a:rPr lang="pl-PL"/>
              <a:t>, </a:t>
            </a:r>
            <a:r>
              <a:rPr lang="pl-PL" err="1"/>
              <a:t>our</a:t>
            </a:r>
            <a:r>
              <a:rPr lang="pl-PL"/>
              <a:t> study </a:t>
            </a:r>
            <a:r>
              <a:rPr lang="pl-PL" err="1"/>
              <a:t>shows</a:t>
            </a:r>
            <a:r>
              <a:rPr lang="pl-PL"/>
              <a:t> </a:t>
            </a:r>
            <a:r>
              <a:rPr lang="pl-PL" err="1"/>
              <a:t>that</a:t>
            </a:r>
            <a:r>
              <a:rPr lang="pl-PL"/>
              <a:t> the most </a:t>
            </a:r>
            <a:r>
              <a:rPr lang="pl-PL" err="1"/>
              <a:t>important</a:t>
            </a:r>
            <a:r>
              <a:rPr lang="pl-PL"/>
              <a:t> </a:t>
            </a:r>
            <a:r>
              <a:rPr lang="pl-PL" err="1"/>
              <a:t>topic</a:t>
            </a:r>
            <a:r>
              <a:rPr lang="pl-PL"/>
              <a:t> in ML </a:t>
            </a:r>
            <a:r>
              <a:rPr lang="pl-PL" err="1"/>
              <a:t>oriented</a:t>
            </a:r>
            <a:r>
              <a:rPr lang="pl-PL"/>
              <a:t> </a:t>
            </a:r>
            <a:r>
              <a:rPr lang="pl-PL" err="1"/>
              <a:t>papers</a:t>
            </a:r>
            <a:r>
              <a:rPr lang="pl-PL"/>
              <a:t> </a:t>
            </a:r>
            <a:r>
              <a:rPr lang="pl-PL" err="1"/>
              <a:t>are</a:t>
            </a:r>
            <a:r>
              <a:rPr lang="pl-PL"/>
              <a:t> </a:t>
            </a:r>
            <a:r>
              <a:rPr lang="pl-PL" err="1"/>
              <a:t>Medical</a:t>
            </a:r>
            <a:r>
              <a:rPr lang="pl-PL"/>
              <a:t> </a:t>
            </a:r>
            <a:r>
              <a:rPr lang="pl-PL" err="1"/>
              <a:t>terms</a:t>
            </a:r>
            <a:r>
              <a:rPr lang="pl-PL"/>
              <a:t>. The </a:t>
            </a:r>
            <a:r>
              <a:rPr lang="pl-PL" err="1"/>
              <a:t>group</a:t>
            </a:r>
            <a:r>
              <a:rPr lang="pl-PL"/>
              <a:t> </a:t>
            </a:r>
            <a:r>
              <a:rPr lang="pl-PL" err="1"/>
              <a:t>contains</a:t>
            </a:r>
            <a:r>
              <a:rPr lang="pl-PL"/>
              <a:t> 70 </a:t>
            </a:r>
            <a:r>
              <a:rPr lang="pl-PL" err="1"/>
              <a:t>unique</a:t>
            </a:r>
            <a:r>
              <a:rPr lang="pl-PL"/>
              <a:t> </a:t>
            </a:r>
            <a:r>
              <a:rPr lang="pl-PL" err="1"/>
              <a:t>memes</a:t>
            </a:r>
            <a:r>
              <a:rPr lang="pl-PL"/>
              <a:t>, and </a:t>
            </a:r>
            <a:r>
              <a:rPr lang="pl-PL" err="1"/>
              <a:t>they</a:t>
            </a:r>
            <a:r>
              <a:rPr lang="pl-PL"/>
              <a:t> </a:t>
            </a:r>
            <a:r>
              <a:rPr lang="pl-PL" err="1"/>
              <a:t>appear</a:t>
            </a:r>
            <a:r>
              <a:rPr lang="pl-PL"/>
              <a:t> </a:t>
            </a:r>
            <a:r>
              <a:rPr lang="pl-PL" err="1"/>
              <a:t>almost</a:t>
            </a:r>
            <a:r>
              <a:rPr lang="pl-PL"/>
              <a:t> 10 000 </a:t>
            </a:r>
            <a:r>
              <a:rPr lang="pl-PL" err="1"/>
              <a:t>times</a:t>
            </a:r>
            <a:r>
              <a:rPr lang="pl-PL"/>
              <a:t>. </a:t>
            </a:r>
            <a:r>
              <a:rPr lang="pl-PL" err="1"/>
              <a:t>Other</a:t>
            </a:r>
            <a:r>
              <a:rPr lang="pl-PL"/>
              <a:t> </a:t>
            </a:r>
            <a:r>
              <a:rPr lang="pl-PL" err="1"/>
              <a:t>significant</a:t>
            </a:r>
            <a:r>
              <a:rPr lang="pl-PL"/>
              <a:t> </a:t>
            </a:r>
            <a:r>
              <a:rPr lang="pl-PL" err="1"/>
              <a:t>groups</a:t>
            </a:r>
            <a:r>
              <a:rPr lang="pl-PL"/>
              <a:t> </a:t>
            </a:r>
            <a:r>
              <a:rPr lang="pl-PL" err="1"/>
              <a:t>are</a:t>
            </a:r>
            <a:r>
              <a:rPr lang="pl-PL"/>
              <a:t> ML </a:t>
            </a:r>
            <a:r>
              <a:rPr lang="pl-PL" err="1"/>
              <a:t>applications</a:t>
            </a:r>
            <a:r>
              <a:rPr lang="pl-PL"/>
              <a:t>, Security, and ML </a:t>
            </a:r>
            <a:r>
              <a:rPr lang="pl-PL" err="1"/>
              <a:t>algorithms</a:t>
            </a:r>
            <a:r>
              <a:rPr lang="pl-PL"/>
              <a:t>. The </a:t>
            </a:r>
            <a:r>
              <a:rPr lang="pl-PL" err="1"/>
              <a:t>group</a:t>
            </a:r>
            <a:r>
              <a:rPr lang="pl-PL"/>
              <a:t> </a:t>
            </a:r>
            <a:r>
              <a:rPr lang="pl-PL" err="1"/>
              <a:t>Other</a:t>
            </a:r>
            <a:r>
              <a:rPr lang="pl-PL"/>
              <a:t> </a:t>
            </a:r>
            <a:r>
              <a:rPr lang="pl-PL" err="1"/>
              <a:t>consists</a:t>
            </a:r>
            <a:r>
              <a:rPr lang="pl-PL"/>
              <a:t> of the </a:t>
            </a:r>
            <a:r>
              <a:rPr lang="pl-PL" err="1"/>
              <a:t>outliers</a:t>
            </a:r>
            <a:r>
              <a:rPr lang="pl-PL"/>
              <a:t>, and </a:t>
            </a:r>
            <a:r>
              <a:rPr lang="pl-PL" err="1"/>
              <a:t>frequent</a:t>
            </a:r>
            <a:r>
              <a:rPr lang="pl-PL"/>
              <a:t> </a:t>
            </a:r>
            <a:r>
              <a:rPr lang="pl-PL" err="1"/>
              <a:t>words</a:t>
            </a:r>
            <a:r>
              <a:rPr lang="pl-PL"/>
              <a:t>, </a:t>
            </a:r>
            <a:r>
              <a:rPr lang="pl-PL" err="1"/>
              <a:t>such</a:t>
            </a:r>
            <a:r>
              <a:rPr lang="pl-PL"/>
              <a:t> as </a:t>
            </a:r>
            <a:r>
              <a:rPr lang="pl-PL" err="1"/>
              <a:t>paper</a:t>
            </a:r>
            <a:r>
              <a:rPr lang="pl-PL"/>
              <a:t>, </a:t>
            </a:r>
            <a:r>
              <a:rPr lang="pl-PL" err="1"/>
              <a:t>article</a:t>
            </a:r>
            <a:r>
              <a:rPr lang="pl-PL"/>
              <a:t>, art, and </a:t>
            </a:r>
            <a:r>
              <a:rPr lang="pl-PL" err="1"/>
              <a:t>is</a:t>
            </a:r>
            <a:r>
              <a:rPr lang="pl-PL"/>
              <a:t> </a:t>
            </a:r>
            <a:r>
              <a:rPr lang="pl-PL" err="1"/>
              <a:t>deemed</a:t>
            </a:r>
            <a:r>
              <a:rPr lang="pl-PL"/>
              <a:t> </a:t>
            </a:r>
            <a:r>
              <a:rPr lang="pl-PL" err="1"/>
              <a:t>unimportant</a:t>
            </a:r>
            <a:r>
              <a:rPr lang="pl-PL"/>
              <a:t>.</a:t>
            </a:r>
          </a:p>
        </p:txBody>
      </p:sp>
    </p:spTree>
    <p:extLst>
      <p:ext uri="{BB962C8B-B14F-4D97-AF65-F5344CB8AC3E}">
        <p14:creationId xmlns:p14="http://schemas.microsoft.com/office/powerpoint/2010/main" val="1462508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To </a:t>
            </a:r>
            <a:r>
              <a:rPr lang="pl-PL" err="1"/>
              <a:t>understand</a:t>
            </a:r>
            <a:r>
              <a:rPr lang="pl-PL"/>
              <a:t> </a:t>
            </a:r>
            <a:r>
              <a:rPr lang="pl-PL" err="1"/>
              <a:t>what</a:t>
            </a:r>
            <a:r>
              <a:rPr lang="pl-PL"/>
              <a:t> </a:t>
            </a:r>
            <a:r>
              <a:rPr lang="pl-PL" err="1"/>
              <a:t>makes</a:t>
            </a:r>
            <a:r>
              <a:rPr lang="pl-PL"/>
              <a:t> a top </a:t>
            </a:r>
            <a:r>
              <a:rPr lang="pl-PL" err="1"/>
              <a:t>meme</a:t>
            </a:r>
            <a:r>
              <a:rPr lang="pl-PL"/>
              <a:t>, we </a:t>
            </a:r>
            <a:r>
              <a:rPr lang="pl-PL" err="1"/>
              <a:t>decided</a:t>
            </a:r>
            <a:r>
              <a:rPr lang="pl-PL"/>
              <a:t> to </a:t>
            </a:r>
            <a:r>
              <a:rPr lang="pl-PL" err="1"/>
              <a:t>create</a:t>
            </a:r>
            <a:r>
              <a:rPr lang="pl-PL"/>
              <a:t> a plot </a:t>
            </a:r>
            <a:r>
              <a:rPr lang="pl-PL" err="1"/>
              <a:t>similar</a:t>
            </a:r>
            <a:r>
              <a:rPr lang="pl-PL"/>
              <a:t> to </a:t>
            </a:r>
            <a:r>
              <a:rPr lang="pl-PL" err="1"/>
              <a:t>Kuhn’s</a:t>
            </a:r>
            <a:r>
              <a:rPr lang="pl-PL"/>
              <a:t>. </a:t>
            </a:r>
            <a:r>
              <a:rPr lang="en-US"/>
              <a:t>From the density of observations, we can grasp</a:t>
            </a:r>
            <a:r>
              <a:rPr lang="pl-PL"/>
              <a:t> </a:t>
            </a:r>
            <a:r>
              <a:rPr lang="en-US"/>
              <a:t>the tendency that the highest meme scores were assigned for the observations</a:t>
            </a:r>
            <a:r>
              <a:rPr lang="pl-PL"/>
              <a:t> </a:t>
            </a:r>
            <a:r>
              <a:rPr lang="en-US"/>
              <a:t>with a smaller number of occurrences. Additionally, the plot helps us detect the</a:t>
            </a:r>
            <a:r>
              <a:rPr lang="pl-PL"/>
              <a:t> </a:t>
            </a:r>
            <a:r>
              <a:rPr lang="en-US"/>
              <a:t>outliers aforementioned in the previous section, as they yield low propagation</a:t>
            </a:r>
            <a:r>
              <a:rPr lang="pl-PL"/>
              <a:t> </a:t>
            </a:r>
            <a:r>
              <a:rPr lang="en-US"/>
              <a:t>score, but also have a large number of occurrences. Thanks to the exemplary</a:t>
            </a:r>
            <a:r>
              <a:rPr lang="pl-PL"/>
              <a:t> </a:t>
            </a:r>
            <a:r>
              <a:rPr lang="en-US"/>
              <a:t>meme annotations we can also track some memes and analyze the reasons why</a:t>
            </a:r>
            <a:r>
              <a:rPr lang="pl-PL"/>
              <a:t> </a:t>
            </a:r>
            <a:r>
              <a:rPr lang="en-US"/>
              <a:t>are they considered important. For example, ’fairness’ is considered important</a:t>
            </a:r>
            <a:r>
              <a:rPr lang="pl-PL"/>
              <a:t> </a:t>
            </a:r>
            <a:r>
              <a:rPr lang="en-US"/>
              <a:t>mostly due to its high propagation score, whereas ’</a:t>
            </a:r>
            <a:r>
              <a:rPr lang="en-US" err="1"/>
              <a:t>cnn</a:t>
            </a:r>
            <a:r>
              <a:rPr lang="en-US"/>
              <a:t>’ or ’deep learning’ benefits</a:t>
            </a:r>
            <a:r>
              <a:rPr lang="pl-PL"/>
              <a:t> </a:t>
            </a:r>
            <a:r>
              <a:rPr lang="en-US"/>
              <a:t>from a vast number of occurrences.</a:t>
            </a:r>
            <a:endParaRPr lang="pl-PL"/>
          </a:p>
        </p:txBody>
      </p:sp>
    </p:spTree>
    <p:extLst>
      <p:ext uri="{BB962C8B-B14F-4D97-AF65-F5344CB8AC3E}">
        <p14:creationId xmlns:p14="http://schemas.microsoft.com/office/powerpoint/2010/main" val="3418431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Finally</a:t>
            </a:r>
            <a:r>
              <a:rPr lang="pl-PL"/>
              <a:t>, to </a:t>
            </a:r>
            <a:r>
              <a:rPr lang="pl-PL" err="1"/>
              <a:t>analyse</a:t>
            </a:r>
            <a:r>
              <a:rPr lang="pl-PL"/>
              <a:t> the </a:t>
            </a:r>
            <a:r>
              <a:rPr lang="pl-PL" err="1"/>
              <a:t>insights</a:t>
            </a:r>
            <a:r>
              <a:rPr lang="pl-PL"/>
              <a:t> of </a:t>
            </a:r>
            <a:r>
              <a:rPr lang="pl-PL" err="1"/>
              <a:t>our</a:t>
            </a:r>
            <a:r>
              <a:rPr lang="pl-PL"/>
              <a:t> </a:t>
            </a:r>
            <a:r>
              <a:rPr lang="pl-PL" err="1"/>
              <a:t>groups</a:t>
            </a:r>
            <a:r>
              <a:rPr lang="pl-PL"/>
              <a:t>, </a:t>
            </a:r>
            <a:r>
              <a:rPr lang="pl-PL" err="1"/>
              <a:t>we’ve</a:t>
            </a:r>
            <a:r>
              <a:rPr lang="pl-PL"/>
              <a:t> </a:t>
            </a:r>
            <a:r>
              <a:rPr lang="pl-PL" err="1"/>
              <a:t>decided</a:t>
            </a:r>
            <a:r>
              <a:rPr lang="pl-PL"/>
              <a:t> to </a:t>
            </a:r>
            <a:r>
              <a:rPr lang="pl-PL" err="1"/>
              <a:t>use</a:t>
            </a:r>
            <a:r>
              <a:rPr lang="pl-PL"/>
              <a:t> a </a:t>
            </a:r>
            <a:r>
              <a:rPr lang="pl-PL" err="1"/>
              <a:t>word</a:t>
            </a:r>
            <a:r>
              <a:rPr lang="pl-PL"/>
              <a:t> </a:t>
            </a:r>
            <a:r>
              <a:rPr lang="pl-PL" err="1"/>
              <a:t>cloud</a:t>
            </a:r>
            <a:r>
              <a:rPr lang="pl-PL"/>
              <a:t>.  For the most </a:t>
            </a:r>
            <a:r>
              <a:rPr lang="pl-PL" err="1"/>
              <a:t>important</a:t>
            </a:r>
            <a:r>
              <a:rPr lang="pl-PL"/>
              <a:t> </a:t>
            </a:r>
            <a:r>
              <a:rPr lang="pl-PL" err="1"/>
              <a:t>topic</a:t>
            </a:r>
            <a:r>
              <a:rPr lang="pl-PL"/>
              <a:t>, </a:t>
            </a:r>
            <a:r>
              <a:rPr lang="pl-PL" err="1"/>
              <a:t>being</a:t>
            </a:r>
            <a:r>
              <a:rPr lang="pl-PL"/>
              <a:t> </a:t>
            </a:r>
            <a:r>
              <a:rPr lang="pl-PL" err="1"/>
              <a:t>Medical</a:t>
            </a:r>
            <a:r>
              <a:rPr lang="pl-PL"/>
              <a:t> </a:t>
            </a:r>
            <a:r>
              <a:rPr lang="pl-PL" err="1"/>
              <a:t>terms</a:t>
            </a:r>
            <a:r>
              <a:rPr lang="pl-PL"/>
              <a:t>, we </a:t>
            </a:r>
            <a:r>
              <a:rPr lang="pl-PL" err="1"/>
              <a:t>can</a:t>
            </a:r>
            <a:r>
              <a:rPr lang="pl-PL"/>
              <a:t> </a:t>
            </a:r>
            <a:r>
              <a:rPr lang="pl-PL" err="1"/>
              <a:t>discover</a:t>
            </a:r>
            <a:r>
              <a:rPr lang="pl-PL"/>
              <a:t> </a:t>
            </a:r>
            <a:r>
              <a:rPr lang="pl-PL" err="1"/>
              <a:t>which</a:t>
            </a:r>
            <a:r>
              <a:rPr lang="pl-PL"/>
              <a:t> </a:t>
            </a:r>
            <a:r>
              <a:rPr lang="pl-PL" err="1"/>
              <a:t>disease</a:t>
            </a:r>
            <a:r>
              <a:rPr lang="pl-PL"/>
              <a:t> </a:t>
            </a:r>
            <a:r>
              <a:rPr lang="pl-PL" err="1"/>
              <a:t>treatments</a:t>
            </a:r>
            <a:r>
              <a:rPr lang="pl-PL"/>
              <a:t> and </a:t>
            </a:r>
            <a:r>
              <a:rPr lang="pl-PL" err="1"/>
              <a:t>studies</a:t>
            </a:r>
            <a:r>
              <a:rPr lang="pl-PL"/>
              <a:t> </a:t>
            </a:r>
            <a:r>
              <a:rPr lang="pl-PL" err="1"/>
              <a:t>greatly</a:t>
            </a:r>
            <a:r>
              <a:rPr lang="pl-PL"/>
              <a:t> benefit from the </a:t>
            </a:r>
            <a:r>
              <a:rPr lang="pl-PL" err="1"/>
              <a:t>usage</a:t>
            </a:r>
            <a:r>
              <a:rPr lang="pl-PL"/>
              <a:t> of ML (ex. </a:t>
            </a:r>
            <a:r>
              <a:rPr lang="pl-PL" err="1"/>
              <a:t>Various</a:t>
            </a:r>
            <a:r>
              <a:rPr lang="pl-PL"/>
              <a:t> </a:t>
            </a:r>
            <a:r>
              <a:rPr lang="pl-PL" err="1"/>
              <a:t>cancers</a:t>
            </a:r>
            <a:r>
              <a:rPr lang="pl-PL"/>
              <a:t>, </a:t>
            </a:r>
            <a:r>
              <a:rPr lang="pl-PL" err="1"/>
              <a:t>epilepsy</a:t>
            </a:r>
            <a:r>
              <a:rPr lang="pl-PL"/>
              <a:t>, </a:t>
            </a:r>
            <a:r>
              <a:rPr lang="pl-PL" err="1"/>
              <a:t>diabetic</a:t>
            </a:r>
            <a:r>
              <a:rPr lang="pl-PL"/>
              <a:t> </a:t>
            </a:r>
            <a:r>
              <a:rPr lang="pl-PL" err="1"/>
              <a:t>retinopathy</a:t>
            </a:r>
            <a:r>
              <a:rPr lang="pl-PL"/>
              <a:t>, </a:t>
            </a:r>
            <a:r>
              <a:rPr lang="pl-PL" err="1"/>
              <a:t>Alzheimer’s</a:t>
            </a:r>
            <a:r>
              <a:rPr lang="pl-PL"/>
              <a:t> </a:t>
            </a:r>
            <a:r>
              <a:rPr lang="pl-PL" err="1"/>
              <a:t>disease</a:t>
            </a:r>
            <a:r>
              <a:rPr lang="pl-PL"/>
              <a:t>, malaria, etc.). We </a:t>
            </a:r>
            <a:r>
              <a:rPr lang="pl-PL" err="1"/>
              <a:t>can</a:t>
            </a:r>
            <a:r>
              <a:rPr lang="pl-PL"/>
              <a:t> </a:t>
            </a:r>
            <a:r>
              <a:rPr lang="pl-PL" err="1"/>
              <a:t>also</a:t>
            </a:r>
            <a:r>
              <a:rPr lang="pl-PL"/>
              <a:t> </a:t>
            </a:r>
            <a:r>
              <a:rPr lang="pl-PL" err="1"/>
              <a:t>say</a:t>
            </a:r>
            <a:r>
              <a:rPr lang="pl-PL"/>
              <a:t> </a:t>
            </a:r>
            <a:r>
              <a:rPr lang="pl-PL" err="1"/>
              <a:t>that</a:t>
            </a:r>
            <a:r>
              <a:rPr lang="pl-PL"/>
              <a:t> </a:t>
            </a:r>
            <a:r>
              <a:rPr lang="pl-PL" err="1"/>
              <a:t>another</a:t>
            </a:r>
            <a:r>
              <a:rPr lang="pl-PL"/>
              <a:t> major </a:t>
            </a:r>
            <a:r>
              <a:rPr lang="pl-PL" err="1"/>
              <a:t>points</a:t>
            </a:r>
            <a:r>
              <a:rPr lang="pl-PL"/>
              <a:t> of </a:t>
            </a:r>
            <a:r>
              <a:rPr lang="pl-PL" err="1"/>
              <a:t>interest</a:t>
            </a:r>
            <a:r>
              <a:rPr lang="pl-PL"/>
              <a:t> </a:t>
            </a:r>
            <a:r>
              <a:rPr lang="pl-PL" err="1"/>
              <a:t>are</a:t>
            </a:r>
            <a:r>
              <a:rPr lang="pl-PL"/>
              <a:t> the </a:t>
            </a:r>
            <a:r>
              <a:rPr lang="pl-PL" err="1"/>
              <a:t>studies</a:t>
            </a:r>
            <a:r>
              <a:rPr lang="pl-PL"/>
              <a:t> </a:t>
            </a:r>
            <a:r>
              <a:rPr lang="pl-PL" err="1"/>
              <a:t>considering</a:t>
            </a:r>
            <a:r>
              <a:rPr lang="pl-PL"/>
              <a:t> </a:t>
            </a:r>
            <a:r>
              <a:rPr lang="pl-PL" err="1"/>
              <a:t>genomics</a:t>
            </a:r>
            <a:r>
              <a:rPr lang="pl-PL"/>
              <a:t> (</a:t>
            </a:r>
            <a:r>
              <a:rPr lang="pl-PL" err="1"/>
              <a:t>lncRNA</a:t>
            </a:r>
            <a:r>
              <a:rPr lang="pl-PL"/>
              <a:t>, </a:t>
            </a:r>
            <a:r>
              <a:rPr lang="pl-PL" err="1"/>
              <a:t>miRNAs</a:t>
            </a:r>
            <a:r>
              <a:rPr lang="pl-PL"/>
              <a:t>, </a:t>
            </a:r>
            <a:r>
              <a:rPr lang="pl-PL" err="1"/>
              <a:t>microRNAs</a:t>
            </a:r>
            <a:r>
              <a:rPr lang="pl-PL"/>
              <a:t>, etc.), and </a:t>
            </a:r>
            <a:r>
              <a:rPr lang="pl-PL" err="1"/>
              <a:t>that</a:t>
            </a:r>
            <a:r>
              <a:rPr lang="pl-PL"/>
              <a:t> ML </a:t>
            </a:r>
            <a:r>
              <a:rPr lang="pl-PL" err="1"/>
              <a:t>is</a:t>
            </a:r>
            <a:r>
              <a:rPr lang="pl-PL"/>
              <a:t> </a:t>
            </a:r>
            <a:r>
              <a:rPr lang="pl-PL" err="1"/>
              <a:t>widely</a:t>
            </a:r>
            <a:r>
              <a:rPr lang="pl-PL"/>
              <a:t> </a:t>
            </a:r>
            <a:r>
              <a:rPr lang="pl-PL" err="1"/>
              <a:t>used</a:t>
            </a:r>
            <a:r>
              <a:rPr lang="pl-PL"/>
              <a:t> for </a:t>
            </a:r>
            <a:r>
              <a:rPr lang="pl-PL" err="1"/>
              <a:t>various</a:t>
            </a:r>
            <a:r>
              <a:rPr lang="pl-PL"/>
              <a:t> </a:t>
            </a:r>
            <a:r>
              <a:rPr lang="pl-PL" err="1"/>
              <a:t>examinations</a:t>
            </a:r>
            <a:r>
              <a:rPr lang="pl-PL"/>
              <a:t> (</a:t>
            </a:r>
            <a:r>
              <a:rPr lang="pl-PL" err="1"/>
              <a:t>mammograms</a:t>
            </a:r>
            <a:r>
              <a:rPr lang="pl-PL"/>
              <a:t>, </a:t>
            </a:r>
            <a:r>
              <a:rPr lang="pl-PL" err="1"/>
              <a:t>eeg</a:t>
            </a:r>
            <a:r>
              <a:rPr lang="pl-PL"/>
              <a:t>, </a:t>
            </a:r>
            <a:r>
              <a:rPr lang="pl-PL" err="1"/>
              <a:t>ecg</a:t>
            </a:r>
            <a:r>
              <a:rPr lang="pl-PL"/>
              <a:t>, </a:t>
            </a:r>
            <a:r>
              <a:rPr lang="pl-PL" err="1"/>
              <a:t>wireless</a:t>
            </a:r>
            <a:r>
              <a:rPr lang="pl-PL"/>
              <a:t> </a:t>
            </a:r>
            <a:r>
              <a:rPr lang="pl-PL" err="1"/>
              <a:t>capsule</a:t>
            </a:r>
            <a:r>
              <a:rPr lang="pl-PL"/>
              <a:t> </a:t>
            </a:r>
            <a:r>
              <a:rPr lang="pl-PL" err="1"/>
              <a:t>endoscopy</a:t>
            </a:r>
            <a:r>
              <a:rPr lang="pl-PL"/>
              <a:t>, etc.).</a:t>
            </a:r>
          </a:p>
        </p:txBody>
      </p:sp>
    </p:spTree>
    <p:extLst>
      <p:ext uri="{BB962C8B-B14F-4D97-AF65-F5344CB8AC3E}">
        <p14:creationId xmlns:p14="http://schemas.microsoft.com/office/powerpoint/2010/main" val="53025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pl-PL"/>
              <a:t>The term “</a:t>
            </a:r>
            <a:r>
              <a:rPr lang="pl-PL" err="1"/>
              <a:t>meme</a:t>
            </a:r>
            <a:r>
              <a:rPr lang="pl-PL"/>
              <a:t>” was </a:t>
            </a:r>
            <a:r>
              <a:rPr lang="pl-PL" err="1"/>
              <a:t>introduced</a:t>
            </a:r>
            <a:r>
              <a:rPr lang="pl-PL"/>
              <a:t> by Richard </a:t>
            </a:r>
            <a:r>
              <a:rPr lang="pl-PL" err="1"/>
              <a:t>Dawkins</a:t>
            </a:r>
            <a:r>
              <a:rPr lang="pl-PL"/>
              <a:t> </a:t>
            </a:r>
            <a:r>
              <a:rPr lang="pl-PL" err="1"/>
              <a:t>who</a:t>
            </a:r>
            <a:r>
              <a:rPr lang="pl-PL"/>
              <a:t> </a:t>
            </a:r>
            <a:r>
              <a:rPr lang="pl-PL" err="1"/>
              <a:t>argues</a:t>
            </a:r>
            <a:r>
              <a:rPr lang="pl-PL"/>
              <a:t> </a:t>
            </a:r>
            <a:r>
              <a:rPr lang="pl-PL" err="1"/>
              <a:t>that</a:t>
            </a:r>
            <a:r>
              <a:rPr lang="pl-PL"/>
              <a:t> </a:t>
            </a:r>
            <a:r>
              <a:rPr lang="pl-PL" err="1"/>
              <a:t>cultural</a:t>
            </a:r>
            <a:r>
              <a:rPr lang="pl-PL"/>
              <a:t> </a:t>
            </a:r>
            <a:r>
              <a:rPr lang="pl-PL" err="1"/>
              <a:t>entities</a:t>
            </a:r>
            <a:r>
              <a:rPr lang="pl-PL"/>
              <a:t> </a:t>
            </a:r>
            <a:r>
              <a:rPr lang="pl-PL" err="1"/>
              <a:t>such</a:t>
            </a:r>
            <a:r>
              <a:rPr lang="pl-PL"/>
              <a:t> as </a:t>
            </a:r>
            <a:r>
              <a:rPr lang="pl-PL" err="1"/>
              <a:t>words</a:t>
            </a:r>
            <a:r>
              <a:rPr lang="pl-PL"/>
              <a:t>, </a:t>
            </a:r>
            <a:r>
              <a:rPr lang="pl-PL" err="1"/>
              <a:t>melodies</a:t>
            </a:r>
            <a:r>
              <a:rPr lang="pl-PL"/>
              <a:t>, </a:t>
            </a:r>
            <a:r>
              <a:rPr lang="pl-PL" err="1"/>
              <a:t>recipes</a:t>
            </a:r>
            <a:r>
              <a:rPr lang="pl-PL"/>
              <a:t>, and </a:t>
            </a:r>
            <a:r>
              <a:rPr lang="pl-PL" err="1"/>
              <a:t>ideas</a:t>
            </a:r>
            <a:r>
              <a:rPr lang="pl-PL"/>
              <a:t> </a:t>
            </a:r>
            <a:r>
              <a:rPr lang="pl-PL" err="1"/>
              <a:t>evolve</a:t>
            </a:r>
            <a:r>
              <a:rPr lang="pl-PL"/>
              <a:t> </a:t>
            </a:r>
            <a:r>
              <a:rPr lang="pl-PL" err="1"/>
              <a:t>similarly</a:t>
            </a:r>
            <a:r>
              <a:rPr lang="pl-PL"/>
              <a:t> as </a:t>
            </a:r>
            <a:r>
              <a:rPr lang="pl-PL" err="1"/>
              <a:t>genes</a:t>
            </a:r>
            <a:r>
              <a:rPr lang="pl-PL"/>
              <a:t>, </a:t>
            </a:r>
            <a:r>
              <a:rPr lang="pl-PL" err="1"/>
              <a:t>involving</a:t>
            </a:r>
            <a:r>
              <a:rPr lang="pl-PL"/>
              <a:t> </a:t>
            </a:r>
            <a:r>
              <a:rPr lang="pl-PL" err="1"/>
              <a:t>replication</a:t>
            </a:r>
            <a:r>
              <a:rPr lang="pl-PL"/>
              <a:t> and </a:t>
            </a:r>
            <a:r>
              <a:rPr lang="pl-PL" err="1"/>
              <a:t>mutation</a:t>
            </a:r>
            <a:r>
              <a:rPr lang="pl-PL"/>
              <a:t> but </a:t>
            </a:r>
            <a:r>
              <a:rPr lang="pl-PL" err="1"/>
              <a:t>using</a:t>
            </a:r>
            <a:r>
              <a:rPr lang="pl-PL"/>
              <a:t> </a:t>
            </a:r>
            <a:r>
              <a:rPr lang="pl-PL" err="1"/>
              <a:t>human</a:t>
            </a:r>
            <a:r>
              <a:rPr lang="pl-PL"/>
              <a:t> </a:t>
            </a:r>
            <a:r>
              <a:rPr lang="pl-PL" err="1"/>
              <a:t>culture</a:t>
            </a:r>
            <a:r>
              <a:rPr lang="pl-PL"/>
              <a:t> </a:t>
            </a:r>
            <a:r>
              <a:rPr lang="pl-PL" err="1"/>
              <a:t>instead</a:t>
            </a:r>
            <a:r>
              <a:rPr lang="pl-PL"/>
              <a:t> of the </a:t>
            </a:r>
            <a:r>
              <a:rPr lang="pl-PL" err="1"/>
              <a:t>gene</a:t>
            </a:r>
            <a:r>
              <a:rPr lang="pl-PL"/>
              <a:t> </a:t>
            </a:r>
            <a:r>
              <a:rPr lang="pl-PL" err="1"/>
              <a:t>pool</a:t>
            </a:r>
            <a:r>
              <a:rPr lang="pl-PL"/>
              <a:t> as </a:t>
            </a:r>
            <a:r>
              <a:rPr lang="pl-PL" err="1"/>
              <a:t>their</a:t>
            </a:r>
            <a:r>
              <a:rPr lang="pl-PL"/>
              <a:t> medium of </a:t>
            </a:r>
            <a:r>
              <a:rPr lang="pl-PL" err="1"/>
              <a:t>propagation</a:t>
            </a:r>
            <a:r>
              <a:rPr lang="pl-PL"/>
              <a:t>.</a:t>
            </a:r>
          </a:p>
          <a:p>
            <a:pPr>
              <a:buNone/>
            </a:pPr>
            <a:r>
              <a:rPr lang="pl-PL" err="1"/>
              <a:t>This</a:t>
            </a:r>
            <a:r>
              <a:rPr lang="pl-PL"/>
              <a:t> </a:t>
            </a:r>
            <a:r>
              <a:rPr lang="pl-PL" err="1"/>
              <a:t>concept</a:t>
            </a:r>
            <a:r>
              <a:rPr lang="pl-PL"/>
              <a:t> </a:t>
            </a:r>
            <a:r>
              <a:rPr lang="pl-PL" err="1"/>
              <a:t>can</a:t>
            </a:r>
            <a:r>
              <a:rPr lang="pl-PL"/>
              <a:t> be </a:t>
            </a:r>
            <a:r>
              <a:rPr lang="pl-PL" err="1"/>
              <a:t>extended</a:t>
            </a:r>
            <a:r>
              <a:rPr lang="pl-PL"/>
              <a:t> to the </a:t>
            </a:r>
            <a:r>
              <a:rPr lang="pl-PL" err="1"/>
              <a:t>scientific</a:t>
            </a:r>
            <a:r>
              <a:rPr lang="pl-PL"/>
              <a:t> </a:t>
            </a:r>
            <a:r>
              <a:rPr lang="pl-PL" err="1"/>
              <a:t>mem</a:t>
            </a:r>
            <a:r>
              <a:rPr lang="pl-PL"/>
              <a:t> </a:t>
            </a:r>
            <a:r>
              <a:rPr lang="pl-PL" err="1"/>
              <a:t>which</a:t>
            </a:r>
            <a:r>
              <a:rPr lang="pl-PL"/>
              <a:t> </a:t>
            </a:r>
            <a:r>
              <a:rPr lang="pl-PL" err="1"/>
              <a:t>is</a:t>
            </a:r>
            <a:r>
              <a:rPr lang="pl-PL"/>
              <a:t> </a:t>
            </a:r>
            <a:r>
              <a:rPr lang="pl-PL" err="1"/>
              <a:t>is</a:t>
            </a:r>
            <a:r>
              <a:rPr lang="pl-PL"/>
              <a:t> a </a:t>
            </a:r>
            <a:r>
              <a:rPr lang="pl-PL" err="1"/>
              <a:t>short</a:t>
            </a:r>
            <a:r>
              <a:rPr lang="pl-PL"/>
              <a:t> unit of </a:t>
            </a:r>
            <a:r>
              <a:rPr lang="pl-PL" err="1"/>
              <a:t>text</a:t>
            </a:r>
            <a:r>
              <a:rPr lang="pl-PL"/>
              <a:t> in a </a:t>
            </a:r>
            <a:r>
              <a:rPr lang="pl-PL" err="1"/>
              <a:t>publication</a:t>
            </a:r>
            <a:r>
              <a:rPr lang="pl-PL"/>
              <a:t> </a:t>
            </a:r>
            <a:r>
              <a:rPr lang="pl-PL" err="1"/>
              <a:t>that</a:t>
            </a:r>
            <a:r>
              <a:rPr lang="pl-PL"/>
              <a:t> </a:t>
            </a:r>
            <a:r>
              <a:rPr lang="pl-PL" err="1"/>
              <a:t>is</a:t>
            </a:r>
            <a:r>
              <a:rPr lang="pl-PL"/>
              <a:t> </a:t>
            </a:r>
            <a:r>
              <a:rPr lang="pl-PL" err="1"/>
              <a:t>replicated</a:t>
            </a:r>
            <a:r>
              <a:rPr lang="pl-PL"/>
              <a:t> in </a:t>
            </a:r>
            <a:r>
              <a:rPr lang="pl-PL" err="1"/>
              <a:t>citing</a:t>
            </a:r>
            <a:r>
              <a:rPr lang="pl-PL"/>
              <a:t> </a:t>
            </a:r>
            <a:r>
              <a:rPr lang="pl-PL" err="1"/>
              <a:t>publications</a:t>
            </a:r>
            <a:r>
              <a:rPr lang="pl-PL"/>
              <a:t> and </a:t>
            </a:r>
            <a:r>
              <a:rPr lang="pl-PL" err="1"/>
              <a:t>thereby</a:t>
            </a:r>
            <a:r>
              <a:rPr lang="pl-PL"/>
              <a:t> </a:t>
            </a:r>
            <a:r>
              <a:rPr lang="pl-PL" err="1"/>
              <a:t>distributed</a:t>
            </a:r>
            <a:r>
              <a:rPr lang="pl-PL"/>
              <a:t> </a:t>
            </a:r>
            <a:r>
              <a:rPr lang="pl-PL" err="1"/>
              <a:t>around</a:t>
            </a:r>
            <a:r>
              <a:rPr lang="pl-PL"/>
              <a:t> in </a:t>
            </a:r>
            <a:r>
              <a:rPr lang="pl-PL" err="1"/>
              <a:t>many</a:t>
            </a:r>
            <a:r>
              <a:rPr lang="pl-PL"/>
              <a:t> </a:t>
            </a:r>
            <a:r>
              <a:rPr lang="pl-PL" err="1"/>
              <a:t>copies</a:t>
            </a:r>
            <a:r>
              <a:rPr lang="pl-PL"/>
              <a:t>. We </a:t>
            </a:r>
            <a:r>
              <a:rPr lang="pl-PL" err="1"/>
              <a:t>can</a:t>
            </a:r>
            <a:r>
              <a:rPr lang="pl-PL"/>
              <a:t> </a:t>
            </a:r>
            <a:r>
              <a:rPr lang="pl-PL" err="1"/>
              <a:t>see</a:t>
            </a:r>
            <a:r>
              <a:rPr lang="pl-PL"/>
              <a:t> the </a:t>
            </a:r>
            <a:r>
              <a:rPr lang="pl-PL" err="1"/>
              <a:t>analogy</a:t>
            </a:r>
            <a:r>
              <a:rPr lang="pl-PL"/>
              <a:t> </a:t>
            </a:r>
            <a:r>
              <a:rPr lang="pl-PL" err="1"/>
              <a:t>between</a:t>
            </a:r>
            <a:r>
              <a:rPr lang="pl-PL"/>
              <a:t> </a:t>
            </a:r>
            <a:r>
              <a:rPr lang="pl-PL" err="1"/>
              <a:t>biological</a:t>
            </a:r>
            <a:r>
              <a:rPr lang="pl-PL"/>
              <a:t> </a:t>
            </a:r>
            <a:r>
              <a:rPr lang="pl-PL" err="1"/>
              <a:t>gene</a:t>
            </a:r>
            <a:r>
              <a:rPr lang="pl-PL"/>
              <a:t> and </a:t>
            </a:r>
            <a:r>
              <a:rPr lang="pl-PL" err="1"/>
              <a:t>scientifc</a:t>
            </a:r>
            <a:r>
              <a:rPr lang="pl-PL"/>
              <a:t> </a:t>
            </a:r>
            <a:r>
              <a:rPr lang="pl-PL" err="1"/>
              <a:t>meme</a:t>
            </a:r>
            <a:r>
              <a:rPr lang="pl-PL"/>
              <a:t>. Publications </a:t>
            </a:r>
            <a:r>
              <a:rPr lang="pl-PL" err="1"/>
              <a:t>that</a:t>
            </a:r>
            <a:r>
              <a:rPr lang="pl-PL"/>
              <a:t> </a:t>
            </a:r>
            <a:r>
              <a:rPr lang="pl-PL" err="1"/>
              <a:t>reproduce</a:t>
            </a:r>
            <a:r>
              <a:rPr lang="pl-PL"/>
              <a:t> </a:t>
            </a:r>
            <a:r>
              <a:rPr lang="pl-PL" err="1"/>
              <a:t>words</a:t>
            </a:r>
            <a:r>
              <a:rPr lang="pl-PL"/>
              <a:t> </a:t>
            </a:r>
            <a:r>
              <a:rPr lang="pl-PL" err="1"/>
              <a:t>or</a:t>
            </a:r>
            <a:r>
              <a:rPr lang="pl-PL"/>
              <a:t> </a:t>
            </a:r>
            <a:r>
              <a:rPr lang="pl-PL" err="1"/>
              <a:t>phrases</a:t>
            </a:r>
            <a:r>
              <a:rPr lang="pl-PL"/>
              <a:t> from </a:t>
            </a:r>
            <a:r>
              <a:rPr lang="pl-PL" err="1"/>
              <a:t>cited</a:t>
            </a:r>
            <a:r>
              <a:rPr lang="pl-PL"/>
              <a:t> </a:t>
            </a:r>
            <a:r>
              <a:rPr lang="pl-PL" err="1"/>
              <a:t>publications</a:t>
            </a:r>
            <a:r>
              <a:rPr lang="pl-PL"/>
              <a:t> </a:t>
            </a:r>
            <a:r>
              <a:rPr lang="pl-PL" err="1"/>
              <a:t>are</a:t>
            </a:r>
            <a:r>
              <a:rPr lang="pl-PL"/>
              <a:t> </a:t>
            </a:r>
            <a:r>
              <a:rPr lang="pl-PL" err="1"/>
              <a:t>thus</a:t>
            </a:r>
            <a:r>
              <a:rPr lang="pl-PL"/>
              <a:t> </a:t>
            </a:r>
            <a:r>
              <a:rPr lang="pl-PL" err="1"/>
              <a:t>reflecting</a:t>
            </a:r>
            <a:r>
              <a:rPr lang="pl-PL"/>
              <a:t>  to </a:t>
            </a:r>
            <a:r>
              <a:rPr lang="pl-PL" err="1"/>
              <a:t>offspring</a:t>
            </a:r>
            <a:r>
              <a:rPr lang="pl-PL"/>
              <a:t> </a:t>
            </a:r>
            <a:r>
              <a:rPr lang="pl-PL" err="1"/>
              <a:t>organisms</a:t>
            </a:r>
            <a:r>
              <a:rPr lang="pl-PL"/>
              <a:t> </a:t>
            </a:r>
            <a:r>
              <a:rPr lang="pl-PL" err="1"/>
              <a:t>that</a:t>
            </a:r>
            <a:r>
              <a:rPr lang="pl-PL"/>
              <a:t> </a:t>
            </a:r>
            <a:r>
              <a:rPr lang="pl-PL" err="1"/>
              <a:t>inherit</a:t>
            </a:r>
            <a:r>
              <a:rPr lang="pl-PL"/>
              <a:t> </a:t>
            </a:r>
            <a:r>
              <a:rPr lang="pl-PL" err="1"/>
              <a:t>genes</a:t>
            </a:r>
            <a:r>
              <a:rPr lang="pl-PL"/>
              <a:t> from </a:t>
            </a:r>
            <a:r>
              <a:rPr lang="pl-PL" err="1"/>
              <a:t>their</a:t>
            </a:r>
            <a:r>
              <a:rPr lang="pl-PL"/>
              <a:t> </a:t>
            </a:r>
            <a:r>
              <a:rPr lang="pl-PL" err="1"/>
              <a:t>parents</a:t>
            </a:r>
            <a:r>
              <a:rPr lang="pl-PL"/>
              <a:t>.</a:t>
            </a:r>
          </a:p>
        </p:txBody>
      </p:sp>
    </p:spTree>
    <p:extLst>
      <p:ext uri="{BB962C8B-B14F-4D97-AF65-F5344CB8AC3E}">
        <p14:creationId xmlns:p14="http://schemas.microsoft.com/office/powerpoint/2010/main" val="1069885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i="0">
                <a:effectLst/>
                <a:latin typeface="Arial" panose="020B0604020202020204" pitchFamily="34" charset="0"/>
              </a:rPr>
              <a:t>The final task to do was the assess if various affiliations differ in terms of contagiousness. </a:t>
            </a:r>
            <a:r>
              <a:rPr lang="en-US" b="0" i="0">
                <a:effectLst/>
                <a:latin typeface="Arial" panose="020B0604020202020204" pitchFamily="34" charset="0"/>
              </a:rPr>
              <a:t>To assess </a:t>
            </a:r>
            <a:r>
              <a:rPr lang="pl-PL" b="0" i="0">
                <a:effectLst/>
                <a:latin typeface="Arial" panose="020B0604020202020204" pitchFamily="34" charset="0"/>
              </a:rPr>
              <a:t>this</a:t>
            </a:r>
            <a:r>
              <a:rPr lang="en-US" b="0" i="0">
                <a:effectLst/>
                <a:latin typeface="Arial" panose="020B0604020202020204" pitchFamily="34" charset="0"/>
              </a:rPr>
              <a:t>, we conducted a comparative analysis of conditioned sticking factors across different</a:t>
            </a:r>
            <a:r>
              <a:rPr lang="pl-PL" b="0" i="0">
                <a:effectLst/>
                <a:latin typeface="Arial" panose="020B0604020202020204" pitchFamily="34" charset="0"/>
              </a:rPr>
              <a:t> </a:t>
            </a:r>
            <a:r>
              <a:rPr lang="en-US" b="0" i="0">
                <a:effectLst/>
                <a:latin typeface="Arial" panose="020B0604020202020204" pitchFamily="34" charset="0"/>
              </a:rPr>
              <a:t>affiliation groups.</a:t>
            </a:r>
            <a:r>
              <a:rPr lang="pl-PL" b="0" i="0">
                <a:effectLst/>
                <a:latin typeface="Arial" panose="020B0604020202020204" pitchFamily="34" charset="0"/>
              </a:rPr>
              <a:t> </a:t>
            </a:r>
            <a:r>
              <a:rPr lang="en-US" b="0" i="0">
                <a:effectLst/>
                <a:latin typeface="Arial" panose="020B0604020202020204" pitchFamily="34" charset="0"/>
              </a:rPr>
              <a:t>Firstly, we compared all non-zero conditioned sticking factors across all affiliation groups using </a:t>
            </a:r>
            <a:r>
              <a:rPr lang="pl-PL" b="0" i="0">
                <a:effectLst/>
                <a:latin typeface="Arial" panose="020B0604020202020204" pitchFamily="34" charset="0"/>
              </a:rPr>
              <a:t>the </a:t>
            </a:r>
            <a:r>
              <a:rPr lang="en-US" b="0" i="0">
                <a:effectLst/>
                <a:latin typeface="Arial" panose="020B0604020202020204" pitchFamily="34" charset="0"/>
              </a:rPr>
              <a:t>Kruskal-Wallis test. Results indicate that there is a </a:t>
            </a:r>
            <a:r>
              <a:rPr lang="pl-PL" b="0" i="0">
                <a:effectLst/>
                <a:latin typeface="Arial" panose="020B0604020202020204" pitchFamily="34" charset="0"/>
              </a:rPr>
              <a:t>significant </a:t>
            </a:r>
            <a:r>
              <a:rPr lang="en-US" b="0" i="0">
                <a:effectLst/>
                <a:latin typeface="Arial" panose="020B0604020202020204" pitchFamily="34" charset="0"/>
              </a:rPr>
              <a:t>difference</a:t>
            </a:r>
            <a:r>
              <a:rPr lang="pl-PL" b="0" i="0">
                <a:effectLst/>
                <a:latin typeface="Arial" panose="020B0604020202020204" pitchFamily="34" charset="0"/>
              </a:rPr>
              <a:t> </a:t>
            </a:r>
            <a:r>
              <a:rPr lang="en-US" b="0" i="0">
                <a:effectLst/>
                <a:latin typeface="Arial" panose="020B0604020202020204" pitchFamily="34" charset="0"/>
              </a:rPr>
              <a:t>across groups in terms of the sticking factor.</a:t>
            </a:r>
            <a:endParaRPr lang="pl-PL" b="0" i="0">
              <a:effectLst/>
              <a:latin typeface="Arial" panose="020B0604020202020204" pitchFamily="34" charset="0"/>
            </a:endParaRPr>
          </a:p>
          <a:p>
            <a:pPr marL="0" lvl="0" indent="0" algn="l" rtl="0">
              <a:spcBef>
                <a:spcPts val="0"/>
              </a:spcBef>
              <a:spcAft>
                <a:spcPts val="0"/>
              </a:spcAft>
              <a:buNone/>
            </a:pPr>
            <a:endParaRPr lang="pl-PL" b="0" i="0">
              <a:effectLst/>
              <a:latin typeface="Arial" panose="020B0604020202020204" pitchFamily="34" charset="0"/>
            </a:endParaRPr>
          </a:p>
          <a:p>
            <a:pPr marL="0" lvl="0" indent="0" algn="l" rtl="0">
              <a:spcBef>
                <a:spcPts val="0"/>
              </a:spcBef>
              <a:spcAft>
                <a:spcPts val="0"/>
              </a:spcAft>
              <a:buNone/>
            </a:pPr>
            <a:r>
              <a:rPr lang="pl-PL" b="0" i="0">
                <a:effectLst/>
                <a:latin typeface="Arial" panose="020B0604020202020204" pitchFamily="34" charset="0"/>
              </a:rPr>
              <a:t>T</a:t>
            </a:r>
            <a:r>
              <a:rPr lang="en-US" b="0" i="0">
                <a:effectLst/>
                <a:latin typeface="Arial" panose="020B0604020202020204" pitchFamily="34" charset="0"/>
              </a:rPr>
              <a:t>o delve deeper into the differences between the sticking factors of memes</a:t>
            </a:r>
            <a:r>
              <a:rPr lang="pl-PL" b="0" i="0">
                <a:effectLst/>
                <a:latin typeface="Arial" panose="020B0604020202020204" pitchFamily="34" charset="0"/>
              </a:rPr>
              <a:t> </a:t>
            </a:r>
            <a:r>
              <a:rPr lang="en-US" b="0" i="0">
                <a:effectLst/>
                <a:latin typeface="Arial" panose="020B0604020202020204" pitchFamily="34" charset="0"/>
              </a:rPr>
              <a:t>occurring in both affiliation categories, we conducted Wilcoxon tests, comparing paired sticking factors conditioned on specific groups. In these comparisons,</a:t>
            </a:r>
            <a:r>
              <a:rPr lang="pl-PL" b="0" i="0">
                <a:effectLst/>
                <a:latin typeface="Arial" panose="020B0604020202020204" pitchFamily="34" charset="0"/>
              </a:rPr>
              <a:t> </a:t>
            </a:r>
            <a:r>
              <a:rPr lang="en-US" b="0" i="0">
                <a:effectLst/>
                <a:latin typeface="Arial" panose="020B0604020202020204" pitchFamily="34" charset="0"/>
              </a:rPr>
              <a:t>we excluded memes not present in both affiliations to ensure a meaningful assessment. The results revealed that memes affiliated with Big Tech exhibited</a:t>
            </a:r>
            <a:r>
              <a:rPr lang="pl-PL" b="0" i="0">
                <a:effectLst/>
                <a:latin typeface="Arial" panose="020B0604020202020204" pitchFamily="34" charset="0"/>
              </a:rPr>
              <a:t> </a:t>
            </a:r>
            <a:r>
              <a:rPr lang="en-US" b="0" i="0">
                <a:effectLst/>
                <a:latin typeface="Arial" panose="020B0604020202020204" pitchFamily="34" charset="0"/>
              </a:rPr>
              <a:t>higher sticking factors compared to all other affiliation categories, with </a:t>
            </a:r>
            <a:r>
              <a:rPr lang="pl-PL" b="0" i="0">
                <a:effectLst/>
                <a:latin typeface="Arial" panose="020B0604020202020204" pitchFamily="34" charset="0"/>
              </a:rPr>
              <a:t>company-affiliated</a:t>
            </a:r>
            <a:r>
              <a:rPr lang="en-US" b="0" i="0">
                <a:effectLst/>
                <a:latin typeface="Arial" panose="020B0604020202020204" pitchFamily="34" charset="0"/>
              </a:rPr>
              <a:t> memes ranking second. Academic affiliation, on the other hand, was</a:t>
            </a:r>
            <a:r>
              <a:rPr lang="pl-PL" b="0" i="0">
                <a:effectLst/>
                <a:latin typeface="Arial" panose="020B0604020202020204" pitchFamily="34" charset="0"/>
              </a:rPr>
              <a:t> </a:t>
            </a:r>
            <a:r>
              <a:rPr lang="en-US" b="0" i="0">
                <a:effectLst/>
                <a:latin typeface="Arial" panose="020B0604020202020204" pitchFamily="34" charset="0"/>
              </a:rPr>
              <a:t>associated with a decrease in sticking factor compared to other affiliations. Results of all comparisons are presented </a:t>
            </a:r>
            <a:r>
              <a:rPr lang="pl-PL" b="0" i="0">
                <a:effectLst/>
                <a:latin typeface="Arial" panose="020B0604020202020204" pitchFamily="34" charset="0"/>
              </a:rPr>
              <a:t>on the right graph. The arrows indicate which category has a higher sticking factor.</a:t>
            </a:r>
            <a:endParaRPr lang="pl-PL"/>
          </a:p>
        </p:txBody>
      </p:sp>
    </p:spTree>
    <p:extLst>
      <p:ext uri="{BB962C8B-B14F-4D97-AF65-F5344CB8AC3E}">
        <p14:creationId xmlns:p14="http://schemas.microsoft.com/office/powerpoint/2010/main" val="407445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Finally, we’ve decided to compare the conditioned sticking factor for the top memes group to witness the impact of given affiliations in various topics. </a:t>
            </a:r>
          </a:p>
          <a:p>
            <a:pPr marL="0" lvl="0" indent="0" algn="l" rtl="0">
              <a:spcBef>
                <a:spcPts val="0"/>
              </a:spcBef>
              <a:spcAft>
                <a:spcPts val="0"/>
              </a:spcAft>
              <a:buNone/>
            </a:pPr>
            <a:endParaRPr lang="pl-PL"/>
          </a:p>
          <a:p>
            <a:pPr marL="0" lvl="0" indent="0" algn="l" rtl="0">
              <a:spcBef>
                <a:spcPts val="0"/>
              </a:spcBef>
              <a:spcAft>
                <a:spcPts val="0"/>
              </a:spcAft>
              <a:buNone/>
            </a:pPr>
            <a:r>
              <a:rPr lang="en-US" b="0" i="0">
                <a:effectLst/>
                <a:latin typeface="Arial" panose="020B0604020202020204" pitchFamily="34" charset="0"/>
              </a:rPr>
              <a:t>In the ’Data Related’ segment,</a:t>
            </a:r>
            <a:r>
              <a:rPr lang="pl-PL" b="0" i="0">
                <a:effectLst/>
                <a:latin typeface="Arial" panose="020B0604020202020204" pitchFamily="34" charset="0"/>
              </a:rPr>
              <a:t> </a:t>
            </a:r>
            <a:r>
              <a:rPr lang="en-US" b="0" i="0">
                <a:effectLst/>
                <a:latin typeface="Arial" panose="020B0604020202020204" pitchFamily="34" charset="0"/>
              </a:rPr>
              <a:t>memes generated by Big Tech exhibit a noticeably higher sticking factor, suggesting a</a:t>
            </a:r>
            <a:r>
              <a:rPr lang="pl-PL" b="0" i="0">
                <a:effectLst/>
                <a:latin typeface="Arial" panose="020B0604020202020204" pitchFamily="34" charset="0"/>
              </a:rPr>
              <a:t> </a:t>
            </a:r>
            <a:r>
              <a:rPr lang="en-US" b="0" i="0">
                <a:effectLst/>
                <a:latin typeface="Arial" panose="020B0604020202020204" pitchFamily="34" charset="0"/>
              </a:rPr>
              <a:t>dominant role in propagating novel content within this domain—likely a reflection of</a:t>
            </a:r>
            <a:r>
              <a:rPr lang="pl-PL" b="0" i="0">
                <a:effectLst/>
                <a:latin typeface="Arial" panose="020B0604020202020204" pitchFamily="34" charset="0"/>
              </a:rPr>
              <a:t> </a:t>
            </a:r>
            <a:r>
              <a:rPr lang="en-US" b="0" i="0">
                <a:effectLst/>
                <a:latin typeface="Arial" panose="020B0604020202020204" pitchFamily="34" charset="0"/>
              </a:rPr>
              <a:t>the substantial resources they possess. </a:t>
            </a:r>
            <a:endParaRPr lang="pl-PL" b="0" i="0">
              <a:effectLst/>
              <a:latin typeface="Arial" panose="020B0604020202020204" pitchFamily="34" charset="0"/>
            </a:endParaRPr>
          </a:p>
          <a:p>
            <a:pPr marL="0" lvl="0" indent="0" algn="l" rtl="0">
              <a:spcBef>
                <a:spcPts val="0"/>
              </a:spcBef>
              <a:spcAft>
                <a:spcPts val="0"/>
              </a:spcAft>
              <a:buNone/>
            </a:pPr>
            <a:endParaRPr lang="pl-PL" b="0" i="0">
              <a:effectLst/>
              <a:latin typeface="Arial" panose="020B0604020202020204" pitchFamily="34" charset="0"/>
            </a:endParaRPr>
          </a:p>
          <a:p>
            <a:pPr marL="0" lvl="0" indent="0" algn="l" rtl="0">
              <a:spcBef>
                <a:spcPts val="0"/>
              </a:spcBef>
              <a:spcAft>
                <a:spcPts val="0"/>
              </a:spcAft>
              <a:buNone/>
            </a:pPr>
            <a:r>
              <a:rPr lang="en-US" b="0" i="0">
                <a:effectLst/>
                <a:latin typeface="Arial" panose="020B0604020202020204" pitchFamily="34" charset="0"/>
              </a:rPr>
              <a:t>For ’Niche ML Applications’, companies have</a:t>
            </a:r>
            <a:r>
              <a:rPr lang="pl-PL" b="0" i="0">
                <a:effectLst/>
                <a:latin typeface="Arial" panose="020B0604020202020204" pitchFamily="34" charset="0"/>
              </a:rPr>
              <a:t> </a:t>
            </a:r>
            <a:r>
              <a:rPr lang="en-US" b="0" i="0">
                <a:effectLst/>
                <a:latin typeface="Arial" panose="020B0604020202020204" pitchFamily="34" charset="0"/>
              </a:rPr>
              <a:t>higher median sticking factor compared to their performance in other meme categories,</a:t>
            </a:r>
            <a:r>
              <a:rPr lang="pl-PL" b="0" i="0">
                <a:effectLst/>
                <a:latin typeface="Arial" panose="020B0604020202020204" pitchFamily="34" charset="0"/>
              </a:rPr>
              <a:t> </a:t>
            </a:r>
            <a:r>
              <a:rPr lang="en-US" b="0" i="0">
                <a:effectLst/>
                <a:latin typeface="Arial" panose="020B0604020202020204" pitchFamily="34" charset="0"/>
              </a:rPr>
              <a:t>implying their effectiveness in spreading memes that may complement their commercial</a:t>
            </a:r>
            <a:r>
              <a:rPr lang="pl-PL" b="0" i="0">
                <a:effectLst/>
                <a:latin typeface="Arial" panose="020B0604020202020204" pitchFamily="34" charset="0"/>
              </a:rPr>
              <a:t> </a:t>
            </a:r>
            <a:r>
              <a:rPr lang="en-US" b="0" i="0">
                <a:effectLst/>
                <a:latin typeface="Arial" panose="020B0604020202020204" pitchFamily="34" charset="0"/>
              </a:rPr>
              <a:t>strategies. </a:t>
            </a:r>
            <a:endParaRPr lang="pl-PL" b="0" i="0">
              <a:effectLst/>
              <a:latin typeface="Arial" panose="020B0604020202020204" pitchFamily="34" charset="0"/>
            </a:endParaRPr>
          </a:p>
          <a:p>
            <a:pPr marL="0" lvl="0" indent="0" algn="l" rtl="0">
              <a:spcBef>
                <a:spcPts val="0"/>
              </a:spcBef>
              <a:spcAft>
                <a:spcPts val="0"/>
              </a:spcAft>
              <a:buNone/>
            </a:pPr>
            <a:endParaRPr lang="pl-PL" b="0" i="0">
              <a:effectLst/>
              <a:latin typeface="Arial" panose="020B0604020202020204" pitchFamily="34" charset="0"/>
            </a:endParaRPr>
          </a:p>
          <a:p>
            <a:pPr marL="0" lvl="0" indent="0" algn="l" rtl="0">
              <a:spcBef>
                <a:spcPts val="0"/>
              </a:spcBef>
              <a:spcAft>
                <a:spcPts val="0"/>
              </a:spcAft>
              <a:buNone/>
            </a:pPr>
            <a:r>
              <a:rPr lang="en-US" b="0" i="0">
                <a:effectLst/>
                <a:latin typeface="Arial" panose="020B0604020202020204" pitchFamily="34" charset="0"/>
              </a:rPr>
              <a:t>Additionally, the ’Security’ category shows a pronounced divergence between</a:t>
            </a:r>
            <a:r>
              <a:rPr lang="pl-PL" b="0" i="0">
                <a:effectLst/>
                <a:latin typeface="Arial" panose="020B0604020202020204" pitchFamily="34" charset="0"/>
              </a:rPr>
              <a:t> </a:t>
            </a:r>
            <a:r>
              <a:rPr lang="en-US" b="0" i="0">
                <a:effectLst/>
                <a:latin typeface="Arial" panose="020B0604020202020204" pitchFamily="34" charset="0"/>
              </a:rPr>
              <a:t>Academia and other affiliations, underscoring the distinct dissemination pathways that</a:t>
            </a:r>
            <a:r>
              <a:rPr lang="pl-PL" b="0" i="0">
                <a:effectLst/>
                <a:latin typeface="Arial" panose="020B0604020202020204" pitchFamily="34" charset="0"/>
              </a:rPr>
              <a:t> </a:t>
            </a:r>
            <a:r>
              <a:rPr lang="en-US" b="0" i="0">
                <a:effectLst/>
                <a:latin typeface="Arial" panose="020B0604020202020204" pitchFamily="34" charset="0"/>
              </a:rPr>
              <a:t>academic institutions may employ</a:t>
            </a:r>
            <a:r>
              <a:rPr lang="pl-PL" b="0" i="0">
                <a:effectLst/>
                <a:latin typeface="Arial" panose="020B0604020202020204" pitchFamily="34" charset="0"/>
              </a:rPr>
              <a:t>.</a:t>
            </a:r>
            <a:endParaRPr lang="pl-PL"/>
          </a:p>
        </p:txBody>
      </p:sp>
    </p:spTree>
    <p:extLst>
      <p:ext uri="{BB962C8B-B14F-4D97-AF65-F5344CB8AC3E}">
        <p14:creationId xmlns:p14="http://schemas.microsoft.com/office/powerpoint/2010/main" val="899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a:p>
        </p:txBody>
      </p:sp>
    </p:spTree>
    <p:extLst>
      <p:ext uri="{BB962C8B-B14F-4D97-AF65-F5344CB8AC3E}">
        <p14:creationId xmlns:p14="http://schemas.microsoft.com/office/powerpoint/2010/main" val="895752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a:t>Thank you for your attention, and if you consider this topic interesting, please let me know. In terms of our team, I ask you to contact me if you want to provide some feedback on our paper. </a:t>
            </a:r>
          </a:p>
        </p:txBody>
      </p:sp>
    </p:spTree>
    <p:extLst>
      <p:ext uri="{BB962C8B-B14F-4D97-AF65-F5344CB8AC3E}">
        <p14:creationId xmlns:p14="http://schemas.microsoft.com/office/powerpoint/2010/main" val="319223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dirty="0" err="1"/>
              <a:t>Authors</a:t>
            </a:r>
            <a:r>
              <a:rPr lang="pl-PL" dirty="0"/>
              <a:t> </a:t>
            </a:r>
            <a:r>
              <a:rPr lang="pl-PL" dirty="0" err="1"/>
              <a:t>propose</a:t>
            </a:r>
            <a:r>
              <a:rPr lang="pl-PL" dirty="0"/>
              <a:t> </a:t>
            </a:r>
            <a:r>
              <a:rPr lang="pl-PL" dirty="0" err="1"/>
              <a:t>new</a:t>
            </a:r>
            <a:r>
              <a:rPr lang="pl-PL" dirty="0"/>
              <a:t> </a:t>
            </a:r>
            <a:r>
              <a:rPr lang="pl-PL" dirty="0" err="1"/>
              <a:t>metric</a:t>
            </a:r>
            <a:r>
              <a:rPr lang="pl-PL" dirty="0"/>
              <a:t> </a:t>
            </a:r>
            <a:r>
              <a:rPr lang="pl-PL" dirty="0" err="1"/>
              <a:t>which</a:t>
            </a:r>
            <a:r>
              <a:rPr lang="pl-PL" dirty="0"/>
              <a:t> </a:t>
            </a:r>
            <a:r>
              <a:rPr lang="pl-PL" dirty="0" err="1"/>
              <a:t>is</a:t>
            </a:r>
            <a:r>
              <a:rPr lang="pl-PL" dirty="0"/>
              <a:t> </a:t>
            </a:r>
            <a:r>
              <a:rPr lang="pl-PL" dirty="0" err="1"/>
              <a:t>meme</a:t>
            </a:r>
            <a:r>
              <a:rPr lang="pl-PL" dirty="0"/>
              <a:t> </a:t>
            </a:r>
            <a:r>
              <a:rPr lang="pl-PL" dirty="0" err="1"/>
              <a:t>score</a:t>
            </a:r>
            <a:r>
              <a:rPr lang="pl-PL" dirty="0"/>
              <a:t>. It </a:t>
            </a:r>
            <a:r>
              <a:rPr lang="pl-PL" dirty="0" err="1"/>
              <a:t>is</a:t>
            </a:r>
            <a:r>
              <a:rPr lang="pl-PL" dirty="0"/>
              <a:t> </a:t>
            </a:r>
            <a:r>
              <a:rPr lang="pl-PL" dirty="0" err="1"/>
              <a:t>defined</a:t>
            </a:r>
            <a:r>
              <a:rPr lang="pl-PL" dirty="0"/>
              <a:t> as </a:t>
            </a:r>
            <a:r>
              <a:rPr lang="pl-PL" dirty="0" err="1"/>
              <a:t>product</a:t>
            </a:r>
            <a:r>
              <a:rPr lang="pl-PL" dirty="0"/>
              <a:t> of the </a:t>
            </a:r>
            <a:r>
              <a:rPr lang="pl-PL" dirty="0" err="1"/>
              <a:t>frequency</a:t>
            </a:r>
            <a:r>
              <a:rPr lang="pl-PL" dirty="0"/>
              <a:t> of </a:t>
            </a:r>
            <a:r>
              <a:rPr lang="pl-PL" dirty="0" err="1"/>
              <a:t>occurrence</a:t>
            </a:r>
            <a:r>
              <a:rPr lang="pl-PL" dirty="0"/>
              <a:t> (</a:t>
            </a:r>
            <a:r>
              <a:rPr lang="pl-PL" dirty="0" err="1"/>
              <a:t>f_m</a:t>
            </a:r>
            <a:r>
              <a:rPr lang="pl-PL" dirty="0"/>
              <a:t>) and the </a:t>
            </a:r>
            <a:r>
              <a:rPr lang="pl-PL" dirty="0" err="1"/>
              <a:t>propagation</a:t>
            </a:r>
            <a:r>
              <a:rPr lang="pl-PL" dirty="0"/>
              <a:t> </a:t>
            </a:r>
            <a:r>
              <a:rPr lang="pl-PL" dirty="0" err="1"/>
              <a:t>score</a:t>
            </a:r>
            <a:r>
              <a:rPr lang="pl-PL" dirty="0"/>
              <a:t>(</a:t>
            </a:r>
            <a:r>
              <a:rPr lang="pl-PL" dirty="0" err="1"/>
              <a:t>P_m</a:t>
            </a:r>
            <a:r>
              <a:rPr lang="pl-PL" dirty="0"/>
              <a:t>). </a:t>
            </a:r>
          </a:p>
          <a:p>
            <a:pPr marL="158750" indent="0">
              <a:buNone/>
            </a:pPr>
            <a:r>
              <a:rPr lang="pl-PL" dirty="0" err="1"/>
              <a:t>Propagation</a:t>
            </a:r>
            <a:r>
              <a:rPr lang="pl-PL" dirty="0"/>
              <a:t> </a:t>
            </a:r>
            <a:r>
              <a:rPr lang="pl-PL" dirty="0" err="1"/>
              <a:t>score</a:t>
            </a:r>
            <a:r>
              <a:rPr lang="pl-PL" dirty="0"/>
              <a:t> </a:t>
            </a:r>
            <a:r>
              <a:rPr lang="pl-PL" dirty="0" err="1"/>
              <a:t>measures</a:t>
            </a:r>
            <a:r>
              <a:rPr lang="pl-PL" dirty="0"/>
              <a:t> </a:t>
            </a:r>
            <a:r>
              <a:rPr lang="pl-PL" dirty="0" err="1"/>
              <a:t>how</a:t>
            </a:r>
            <a:r>
              <a:rPr lang="pl-PL" dirty="0"/>
              <a:t> </a:t>
            </a:r>
            <a:r>
              <a:rPr lang="pl-PL" dirty="0" err="1"/>
              <a:t>iteresting</a:t>
            </a:r>
            <a:r>
              <a:rPr lang="pl-PL" dirty="0"/>
              <a:t> </a:t>
            </a:r>
            <a:r>
              <a:rPr lang="pl-PL" dirty="0" err="1"/>
              <a:t>given</a:t>
            </a:r>
            <a:r>
              <a:rPr lang="pl-PL" dirty="0"/>
              <a:t> </a:t>
            </a:r>
            <a:r>
              <a:rPr lang="pl-PL" dirty="0" err="1"/>
              <a:t>meme</a:t>
            </a:r>
            <a:r>
              <a:rPr lang="pl-PL" dirty="0"/>
              <a:t> </a:t>
            </a:r>
            <a:r>
              <a:rPr lang="pl-PL" dirty="0" err="1"/>
              <a:t>is</a:t>
            </a:r>
            <a:r>
              <a:rPr lang="pl-PL" dirty="0"/>
              <a:t>. It </a:t>
            </a:r>
            <a:r>
              <a:rPr lang="pl-PL" dirty="0" err="1"/>
              <a:t>is</a:t>
            </a:r>
            <a:r>
              <a:rPr lang="pl-PL" dirty="0"/>
              <a:t> </a:t>
            </a:r>
            <a:r>
              <a:rPr lang="pl-PL" dirty="0" err="1"/>
              <a:t>defined</a:t>
            </a:r>
            <a:r>
              <a:rPr lang="pl-PL" dirty="0"/>
              <a:t> as </a:t>
            </a:r>
            <a:r>
              <a:rPr lang="pl-PL" dirty="0" err="1"/>
              <a:t>sticking</a:t>
            </a:r>
            <a:r>
              <a:rPr lang="pl-PL" dirty="0"/>
              <a:t> </a:t>
            </a:r>
            <a:r>
              <a:rPr lang="pl-PL" dirty="0" err="1"/>
              <a:t>factor</a:t>
            </a:r>
            <a:r>
              <a:rPr lang="pl-PL" dirty="0"/>
              <a:t> </a:t>
            </a:r>
            <a:r>
              <a:rPr lang="pl-PL" dirty="0" err="1"/>
              <a:t>divided</a:t>
            </a:r>
            <a:r>
              <a:rPr lang="pl-PL" dirty="0"/>
              <a:t> by </a:t>
            </a:r>
            <a:r>
              <a:rPr lang="pl-PL" dirty="0" err="1"/>
              <a:t>its</a:t>
            </a:r>
            <a:r>
              <a:rPr lang="pl-PL" dirty="0"/>
              <a:t> sparking </a:t>
            </a:r>
            <a:r>
              <a:rPr lang="pl-PL" dirty="0" err="1"/>
              <a:t>factor</a:t>
            </a:r>
            <a:r>
              <a:rPr lang="pl-PL" dirty="0"/>
              <a:t>.</a:t>
            </a:r>
          </a:p>
          <a:p>
            <a:pPr marL="158750" indent="0">
              <a:buNone/>
            </a:pPr>
            <a:r>
              <a:rPr lang="pl-PL" dirty="0"/>
              <a:t>The </a:t>
            </a:r>
            <a:r>
              <a:rPr lang="pl-PL" dirty="0" err="1"/>
              <a:t>sticking</a:t>
            </a:r>
            <a:r>
              <a:rPr lang="pl-PL" dirty="0"/>
              <a:t> </a:t>
            </a:r>
            <a:r>
              <a:rPr lang="pl-PL" dirty="0" err="1"/>
              <a:t>factor</a:t>
            </a:r>
            <a:r>
              <a:rPr lang="pl-PL" dirty="0"/>
              <a:t> </a:t>
            </a:r>
            <a:r>
              <a:rPr lang="pl-PL" dirty="0" err="1"/>
              <a:t>measures</a:t>
            </a:r>
            <a:r>
              <a:rPr lang="pl-PL" dirty="0"/>
              <a:t> </a:t>
            </a:r>
            <a:r>
              <a:rPr lang="pl-PL" dirty="0" err="1"/>
              <a:t>how</a:t>
            </a:r>
            <a:r>
              <a:rPr lang="pl-PL" dirty="0"/>
              <a:t> a </a:t>
            </a:r>
            <a:r>
              <a:rPr lang="pl-PL" dirty="0" err="1"/>
              <a:t>meme</a:t>
            </a:r>
            <a:r>
              <a:rPr lang="pl-PL" dirty="0"/>
              <a:t> </a:t>
            </a:r>
            <a:r>
              <a:rPr lang="pl-PL" dirty="0" err="1"/>
              <a:t>replicates</a:t>
            </a:r>
            <a:r>
              <a:rPr lang="pl-PL" dirty="0"/>
              <a:t> in a </a:t>
            </a:r>
            <a:r>
              <a:rPr lang="pl-PL" dirty="0" err="1"/>
              <a:t>publications</a:t>
            </a:r>
            <a:r>
              <a:rPr lang="pl-PL" dirty="0"/>
              <a:t> </a:t>
            </a:r>
            <a:r>
              <a:rPr lang="pl-PL" dirty="0" err="1"/>
              <a:t>that</a:t>
            </a:r>
            <a:r>
              <a:rPr lang="pl-PL" dirty="0"/>
              <a:t> </a:t>
            </a:r>
            <a:r>
              <a:rPr lang="pl-PL" dirty="0" err="1"/>
              <a:t>cites</a:t>
            </a:r>
            <a:r>
              <a:rPr lang="pl-PL" dirty="0"/>
              <a:t> a </a:t>
            </a:r>
            <a:r>
              <a:rPr lang="pl-PL" dirty="0" err="1"/>
              <a:t>meme-carrying</a:t>
            </a:r>
            <a:r>
              <a:rPr lang="pl-PL" dirty="0"/>
              <a:t> </a:t>
            </a:r>
            <a:r>
              <a:rPr lang="pl-PL" dirty="0" err="1"/>
              <a:t>publication</a:t>
            </a:r>
            <a:r>
              <a:rPr lang="pl-PL" dirty="0"/>
              <a:t>. </a:t>
            </a:r>
            <a:r>
              <a:rPr lang="pl-PL" dirty="0" err="1"/>
              <a:t>dm→m</a:t>
            </a:r>
            <a:r>
              <a:rPr lang="pl-PL" dirty="0"/>
              <a:t> </a:t>
            </a:r>
            <a:r>
              <a:rPr lang="pl-PL" dirty="0" err="1"/>
              <a:t>is</a:t>
            </a:r>
            <a:r>
              <a:rPr lang="pl-PL" dirty="0"/>
              <a:t> the </a:t>
            </a:r>
            <a:r>
              <a:rPr lang="pl-PL" dirty="0" err="1"/>
              <a:t>number</a:t>
            </a:r>
            <a:r>
              <a:rPr lang="pl-PL" dirty="0"/>
              <a:t> of </a:t>
            </a:r>
            <a:r>
              <a:rPr lang="pl-PL" dirty="0" err="1"/>
              <a:t>publications</a:t>
            </a:r>
            <a:r>
              <a:rPr lang="pl-PL" dirty="0"/>
              <a:t> </a:t>
            </a:r>
            <a:r>
              <a:rPr lang="pl-PL" dirty="0" err="1"/>
              <a:t>that</a:t>
            </a:r>
            <a:r>
              <a:rPr lang="pl-PL" dirty="0"/>
              <a:t> </a:t>
            </a:r>
            <a:r>
              <a:rPr lang="pl-PL" dirty="0" err="1"/>
              <a:t>carry</a:t>
            </a:r>
            <a:r>
              <a:rPr lang="pl-PL" dirty="0"/>
              <a:t> the </a:t>
            </a:r>
            <a:r>
              <a:rPr lang="pl-PL" dirty="0" err="1"/>
              <a:t>meme</a:t>
            </a:r>
            <a:r>
              <a:rPr lang="pl-PL" dirty="0"/>
              <a:t> and </a:t>
            </a:r>
            <a:r>
              <a:rPr lang="pl-PL" dirty="0" err="1"/>
              <a:t>cite</a:t>
            </a:r>
            <a:r>
              <a:rPr lang="pl-PL" dirty="0"/>
              <a:t> </a:t>
            </a:r>
            <a:r>
              <a:rPr lang="pl-PL" dirty="0" err="1"/>
              <a:t>at</a:t>
            </a:r>
            <a:r>
              <a:rPr lang="pl-PL" dirty="0"/>
              <a:t> </a:t>
            </a:r>
            <a:r>
              <a:rPr lang="pl-PL" dirty="0" err="1"/>
              <a:t>least</a:t>
            </a:r>
            <a:r>
              <a:rPr lang="pl-PL" dirty="0"/>
              <a:t> one </a:t>
            </a:r>
            <a:r>
              <a:rPr lang="pl-PL" dirty="0" err="1"/>
              <a:t>publication</a:t>
            </a:r>
            <a:r>
              <a:rPr lang="pl-PL" dirty="0"/>
              <a:t> </a:t>
            </a:r>
            <a:r>
              <a:rPr lang="pl-PL" dirty="0" err="1"/>
              <a:t>carrying</a:t>
            </a:r>
            <a:r>
              <a:rPr lang="pl-PL" dirty="0"/>
              <a:t> the </a:t>
            </a:r>
            <a:r>
              <a:rPr lang="pl-PL" dirty="0" err="1"/>
              <a:t>meme</a:t>
            </a:r>
            <a:r>
              <a:rPr lang="pl-PL" dirty="0"/>
              <a:t>, </a:t>
            </a:r>
            <a:r>
              <a:rPr lang="pl-PL" dirty="0" err="1"/>
              <a:t>while</a:t>
            </a:r>
            <a:r>
              <a:rPr lang="pl-PL" dirty="0"/>
              <a:t> </a:t>
            </a:r>
            <a:r>
              <a:rPr lang="pl-PL" dirty="0" err="1"/>
              <a:t>d→m</a:t>
            </a:r>
            <a:r>
              <a:rPr lang="pl-PL" dirty="0"/>
              <a:t> </a:t>
            </a:r>
            <a:r>
              <a:rPr lang="pl-PL" dirty="0" err="1"/>
              <a:t>is</a:t>
            </a:r>
            <a:r>
              <a:rPr lang="pl-PL" dirty="0"/>
              <a:t> the </a:t>
            </a:r>
            <a:r>
              <a:rPr lang="pl-PL" dirty="0" err="1"/>
              <a:t>number</a:t>
            </a:r>
            <a:r>
              <a:rPr lang="pl-PL" dirty="0"/>
              <a:t> of </a:t>
            </a:r>
            <a:r>
              <a:rPr lang="pl-PL" dirty="0" err="1"/>
              <a:t>all</a:t>
            </a:r>
            <a:r>
              <a:rPr lang="pl-PL" dirty="0"/>
              <a:t> </a:t>
            </a:r>
            <a:r>
              <a:rPr lang="pl-PL" dirty="0" err="1"/>
              <a:t>publications</a:t>
            </a:r>
            <a:r>
              <a:rPr lang="pl-PL" dirty="0"/>
              <a:t> (</a:t>
            </a:r>
            <a:r>
              <a:rPr lang="pl-PL" dirty="0" err="1"/>
              <a:t>meme</a:t>
            </a:r>
            <a:r>
              <a:rPr lang="pl-PL" dirty="0"/>
              <a:t> </a:t>
            </a:r>
            <a:r>
              <a:rPr lang="pl-PL" dirty="0" err="1"/>
              <a:t>carrying</a:t>
            </a:r>
            <a:r>
              <a:rPr lang="pl-PL" dirty="0"/>
              <a:t> </a:t>
            </a:r>
            <a:r>
              <a:rPr lang="pl-PL" dirty="0" err="1"/>
              <a:t>or</a:t>
            </a:r>
            <a:r>
              <a:rPr lang="pl-PL" dirty="0"/>
              <a:t> not) </a:t>
            </a:r>
            <a:r>
              <a:rPr lang="pl-PL" dirty="0" err="1"/>
              <a:t>that</a:t>
            </a:r>
            <a:r>
              <a:rPr lang="pl-PL" dirty="0"/>
              <a:t> </a:t>
            </a:r>
            <a:r>
              <a:rPr lang="pl-PL" dirty="0" err="1"/>
              <a:t>cite</a:t>
            </a:r>
            <a:r>
              <a:rPr lang="pl-PL" dirty="0"/>
              <a:t> </a:t>
            </a:r>
            <a:r>
              <a:rPr lang="pl-PL" dirty="0" err="1"/>
              <a:t>at</a:t>
            </a:r>
            <a:r>
              <a:rPr lang="pl-PL" dirty="0"/>
              <a:t> </a:t>
            </a:r>
            <a:r>
              <a:rPr lang="pl-PL" dirty="0" err="1"/>
              <a:t>least</a:t>
            </a:r>
            <a:r>
              <a:rPr lang="pl-PL" dirty="0"/>
              <a:t> one </a:t>
            </a:r>
            <a:r>
              <a:rPr lang="pl-PL" dirty="0" err="1"/>
              <a:t>publication</a:t>
            </a:r>
            <a:r>
              <a:rPr lang="pl-PL" dirty="0"/>
              <a:t> </a:t>
            </a:r>
            <a:r>
              <a:rPr lang="pl-PL" dirty="0" err="1"/>
              <a:t>that</a:t>
            </a:r>
            <a:r>
              <a:rPr lang="pl-PL" dirty="0"/>
              <a:t> </a:t>
            </a:r>
            <a:r>
              <a:rPr lang="pl-PL" dirty="0" err="1"/>
              <a:t>carries</a:t>
            </a:r>
            <a:r>
              <a:rPr lang="pl-PL" dirty="0"/>
              <a:t> the </a:t>
            </a:r>
            <a:r>
              <a:rPr lang="pl-PL" dirty="0" err="1"/>
              <a:t>meme</a:t>
            </a:r>
            <a:r>
              <a:rPr lang="pl-PL" dirty="0"/>
              <a:t>.</a:t>
            </a:r>
          </a:p>
          <a:p>
            <a:pPr marL="158750" indent="0">
              <a:buNone/>
            </a:pPr>
            <a:r>
              <a:rPr lang="pl-PL"/>
              <a:t>Sparking </a:t>
            </a:r>
            <a:r>
              <a:rPr lang="pl-PL" err="1"/>
              <a:t>factor</a:t>
            </a:r>
            <a:r>
              <a:rPr lang="pl-PL" dirty="0"/>
              <a:t> </a:t>
            </a:r>
            <a:r>
              <a:rPr lang="pl-PL" err="1"/>
              <a:t>measuresies</a:t>
            </a:r>
            <a:r>
              <a:rPr lang="pl-PL" dirty="0"/>
              <a:t> </a:t>
            </a:r>
            <a:r>
              <a:rPr lang="pl-PL" err="1"/>
              <a:t>how</a:t>
            </a:r>
            <a:r>
              <a:rPr lang="pl-PL" dirty="0"/>
              <a:t> </a:t>
            </a:r>
            <a:r>
              <a:rPr lang="pl-PL" err="1"/>
              <a:t>often</a:t>
            </a:r>
            <a:r>
              <a:rPr lang="pl-PL"/>
              <a:t> a </a:t>
            </a:r>
            <a:r>
              <a:rPr lang="pl-PL" err="1"/>
              <a:t>meme</a:t>
            </a:r>
            <a:r>
              <a:rPr lang="pl-PL" dirty="0"/>
              <a:t> </a:t>
            </a:r>
            <a:r>
              <a:rPr lang="pl-PL" err="1"/>
              <a:t>appears</a:t>
            </a:r>
            <a:r>
              <a:rPr lang="pl-PL"/>
              <a:t> in a </a:t>
            </a:r>
            <a:r>
              <a:rPr lang="pl-PL" err="1"/>
              <a:t>publication</a:t>
            </a:r>
            <a:r>
              <a:rPr lang="pl-PL" dirty="0"/>
              <a:t> </a:t>
            </a:r>
            <a:r>
              <a:rPr lang="pl-PL" err="1"/>
              <a:t>without</a:t>
            </a:r>
            <a:r>
              <a:rPr lang="pl-PL" dirty="0"/>
              <a:t> </a:t>
            </a:r>
            <a:r>
              <a:rPr lang="pl-PL" err="1"/>
              <a:t>being</a:t>
            </a:r>
            <a:r>
              <a:rPr lang="pl-PL" dirty="0"/>
              <a:t> </a:t>
            </a:r>
            <a:r>
              <a:rPr lang="pl-PL" err="1"/>
              <a:t>present</a:t>
            </a:r>
            <a:r>
              <a:rPr lang="pl-PL"/>
              <a:t> in </a:t>
            </a:r>
            <a:r>
              <a:rPr lang="pl-PL" err="1"/>
              <a:t>any</a:t>
            </a:r>
            <a:r>
              <a:rPr lang="pl-PL"/>
              <a:t> of the </a:t>
            </a:r>
            <a:r>
              <a:rPr lang="pl-PL" err="1"/>
              <a:t>cited</a:t>
            </a:r>
            <a:r>
              <a:rPr lang="pl-PL" dirty="0"/>
              <a:t> </a:t>
            </a:r>
            <a:r>
              <a:rPr lang="pl-PL" err="1"/>
              <a:t>publications</a:t>
            </a:r>
            <a:r>
              <a:rPr lang="pl-PL"/>
              <a:t>. It </a:t>
            </a:r>
            <a:r>
              <a:rPr lang="pl-PL" err="1"/>
              <a:t>is</a:t>
            </a:r>
            <a:r>
              <a:rPr lang="pl-PL" dirty="0"/>
              <a:t> </a:t>
            </a:r>
            <a:r>
              <a:rPr lang="pl-PL" err="1"/>
              <a:t>thus</a:t>
            </a:r>
            <a:r>
              <a:rPr lang="pl-PL" dirty="0"/>
              <a:t> </a:t>
            </a:r>
            <a:r>
              <a:rPr lang="pl-PL" err="1"/>
              <a:t>defined</a:t>
            </a:r>
            <a:r>
              <a:rPr lang="pl-PL"/>
              <a:t> as </a:t>
            </a:r>
            <a:r>
              <a:rPr lang="pl-PL" err="1"/>
              <a:t>dm→m</a:t>
            </a:r>
            <a:r>
              <a:rPr lang="pl-PL"/>
              <a:t>=</a:t>
            </a:r>
            <a:r>
              <a:rPr lang="pl-PL" err="1"/>
              <a:t>d→m</a:t>
            </a:r>
            <a:r>
              <a:rPr lang="pl-PL"/>
              <a:t>, </a:t>
            </a:r>
            <a:r>
              <a:rPr lang="pl-PL" err="1"/>
              <a:t>where</a:t>
            </a:r>
            <a:r>
              <a:rPr lang="pl-PL" dirty="0"/>
              <a:t> </a:t>
            </a:r>
            <a:r>
              <a:rPr lang="pl-PL" err="1"/>
              <a:t>dm→m</a:t>
            </a:r>
            <a:r>
              <a:rPr lang="pl-PL" dirty="0"/>
              <a:t> </a:t>
            </a:r>
            <a:r>
              <a:rPr lang="pl-PL" err="1"/>
              <a:t>is</a:t>
            </a:r>
            <a:r>
              <a:rPr lang="pl-PL"/>
              <a:t> the </a:t>
            </a:r>
            <a:r>
              <a:rPr lang="pl-PL" err="1"/>
              <a:t>number</a:t>
            </a:r>
            <a:r>
              <a:rPr lang="pl-PL"/>
              <a:t> of </a:t>
            </a:r>
            <a:r>
              <a:rPr lang="pl-PL" err="1"/>
              <a:t>meme-carrying</a:t>
            </a:r>
            <a:r>
              <a:rPr lang="pl-PL" dirty="0"/>
              <a:t> </a:t>
            </a:r>
            <a:r>
              <a:rPr lang="pl-PL" err="1"/>
              <a:t>publications</a:t>
            </a:r>
            <a:r>
              <a:rPr lang="pl-PL" dirty="0"/>
              <a:t> </a:t>
            </a:r>
            <a:r>
              <a:rPr lang="pl-PL" err="1"/>
              <a:t>that</a:t>
            </a:r>
            <a:r>
              <a:rPr lang="pl-PL"/>
              <a:t> do not </a:t>
            </a:r>
            <a:r>
              <a:rPr lang="pl-PL" err="1"/>
              <a:t>cite</a:t>
            </a:r>
            <a:r>
              <a:rPr lang="pl-PL" dirty="0"/>
              <a:t> </a:t>
            </a:r>
            <a:r>
              <a:rPr lang="pl-PL" err="1"/>
              <a:t>publications</a:t>
            </a:r>
            <a:r>
              <a:rPr lang="pl-PL" dirty="0"/>
              <a:t> </a:t>
            </a:r>
            <a:r>
              <a:rPr lang="pl-PL" err="1"/>
              <a:t>that</a:t>
            </a:r>
            <a:r>
              <a:rPr lang="pl-PL" dirty="0"/>
              <a:t> </a:t>
            </a:r>
            <a:r>
              <a:rPr lang="pl-PL" err="1"/>
              <a:t>carry</a:t>
            </a:r>
            <a:r>
              <a:rPr lang="pl-PL"/>
              <a:t> the </a:t>
            </a:r>
            <a:r>
              <a:rPr lang="pl-PL" err="1"/>
              <a:t>meme</a:t>
            </a:r>
            <a:r>
              <a:rPr lang="pl-PL"/>
              <a:t>, and </a:t>
            </a:r>
            <a:r>
              <a:rPr lang="pl-PL" err="1"/>
              <a:t>d→m</a:t>
            </a:r>
            <a:r>
              <a:rPr lang="pl-PL" dirty="0"/>
              <a:t> </a:t>
            </a:r>
            <a:r>
              <a:rPr lang="pl-PL" err="1"/>
              <a:t>is</a:t>
            </a:r>
            <a:r>
              <a:rPr lang="pl-PL"/>
              <a:t> the </a:t>
            </a:r>
            <a:r>
              <a:rPr lang="pl-PL" err="1"/>
              <a:t>number</a:t>
            </a:r>
            <a:r>
              <a:rPr lang="pl-PL"/>
              <a:t> of </a:t>
            </a:r>
            <a:r>
              <a:rPr lang="pl-PL" err="1"/>
              <a:t>all</a:t>
            </a:r>
            <a:r>
              <a:rPr lang="pl-PL" dirty="0"/>
              <a:t> </a:t>
            </a:r>
            <a:r>
              <a:rPr lang="pl-PL" err="1"/>
              <a:t>publications</a:t>
            </a:r>
            <a:r>
              <a:rPr lang="pl-PL"/>
              <a:t> (</a:t>
            </a:r>
            <a:r>
              <a:rPr lang="pl-PL" err="1"/>
              <a:t>meme</a:t>
            </a:r>
            <a:r>
              <a:rPr lang="pl-PL" dirty="0"/>
              <a:t> </a:t>
            </a:r>
            <a:r>
              <a:rPr lang="pl-PL" err="1"/>
              <a:t>carrying</a:t>
            </a:r>
            <a:r>
              <a:rPr lang="pl-PL" dirty="0"/>
              <a:t> </a:t>
            </a:r>
            <a:r>
              <a:rPr lang="pl-PL" err="1"/>
              <a:t>or</a:t>
            </a:r>
            <a:r>
              <a:rPr lang="pl-PL"/>
              <a:t> not) </a:t>
            </a:r>
            <a:r>
              <a:rPr lang="pl-PL" err="1"/>
              <a:t>that</a:t>
            </a:r>
            <a:r>
              <a:rPr lang="pl-PL"/>
              <a:t> do not </a:t>
            </a:r>
            <a:r>
              <a:rPr lang="pl-PL" err="1"/>
              <a:t>cite</a:t>
            </a:r>
            <a:r>
              <a:rPr lang="pl-PL" dirty="0"/>
              <a:t> </a:t>
            </a:r>
            <a:r>
              <a:rPr lang="pl-PL" err="1"/>
              <a:t>meme-carrying</a:t>
            </a:r>
            <a:r>
              <a:rPr lang="pl-PL" dirty="0"/>
              <a:t> </a:t>
            </a:r>
            <a:r>
              <a:rPr lang="pl-PL" err="1"/>
              <a:t>publications</a:t>
            </a:r>
            <a:r>
              <a:rPr lang="pl-PL" dirty="0"/>
              <a:t>.</a:t>
            </a:r>
          </a:p>
          <a:p>
            <a:pPr marL="158750" indent="0">
              <a:buNone/>
            </a:pPr>
            <a:r>
              <a:rPr lang="pl-PL" dirty="0"/>
              <a:t>Pm </a:t>
            </a:r>
            <a:r>
              <a:rPr lang="pl-PL" dirty="0" err="1"/>
              <a:t>is</a:t>
            </a:r>
            <a:r>
              <a:rPr lang="pl-PL" dirty="0"/>
              <a:t> high for </a:t>
            </a:r>
            <a:r>
              <a:rPr lang="pl-PL" dirty="0" err="1"/>
              <a:t>memes</a:t>
            </a:r>
            <a:r>
              <a:rPr lang="pl-PL" dirty="0"/>
              <a:t> </a:t>
            </a:r>
            <a:r>
              <a:rPr lang="pl-PL" dirty="0" err="1"/>
              <a:t>that</a:t>
            </a:r>
            <a:r>
              <a:rPr lang="pl-PL" dirty="0"/>
              <a:t> </a:t>
            </a:r>
            <a:r>
              <a:rPr lang="pl-PL" dirty="0" err="1"/>
              <a:t>frequently</a:t>
            </a:r>
            <a:r>
              <a:rPr lang="pl-PL" dirty="0"/>
              <a:t> </a:t>
            </a:r>
            <a:r>
              <a:rPr lang="pl-PL" dirty="0" err="1"/>
              <a:t>appear</a:t>
            </a:r>
            <a:r>
              <a:rPr lang="pl-PL" dirty="0"/>
              <a:t> in </a:t>
            </a:r>
            <a:r>
              <a:rPr lang="pl-PL" dirty="0" err="1"/>
              <a:t>publications</a:t>
            </a:r>
            <a:r>
              <a:rPr lang="pl-PL" dirty="0"/>
              <a:t> </a:t>
            </a:r>
            <a:r>
              <a:rPr lang="pl-PL" dirty="0" err="1"/>
              <a:t>that</a:t>
            </a:r>
            <a:r>
              <a:rPr lang="pl-PL" dirty="0"/>
              <a:t> </a:t>
            </a:r>
            <a:r>
              <a:rPr lang="pl-PL" dirty="0" err="1"/>
              <a:t>cite</a:t>
            </a:r>
            <a:r>
              <a:rPr lang="pl-PL" dirty="0"/>
              <a:t> </a:t>
            </a:r>
            <a:r>
              <a:rPr lang="pl-PL" dirty="0" err="1"/>
              <a:t>meme-carrying</a:t>
            </a:r>
            <a:r>
              <a:rPr lang="pl-PL" dirty="0"/>
              <a:t> </a:t>
            </a:r>
            <a:r>
              <a:rPr lang="pl-PL" dirty="0" err="1"/>
              <a:t>publications</a:t>
            </a:r>
            <a:r>
              <a:rPr lang="pl-PL" dirty="0"/>
              <a:t> (“</a:t>
            </a:r>
            <a:r>
              <a:rPr lang="pl-PL" dirty="0" err="1"/>
              <a:t>sticking</a:t>
            </a:r>
            <a:r>
              <a:rPr lang="pl-PL" dirty="0"/>
              <a:t>”) but </a:t>
            </a:r>
            <a:r>
              <a:rPr lang="pl-PL" dirty="0" err="1"/>
              <a:t>rarely</a:t>
            </a:r>
            <a:r>
              <a:rPr lang="pl-PL" dirty="0"/>
              <a:t> </a:t>
            </a:r>
            <a:r>
              <a:rPr lang="pl-PL" dirty="0" err="1"/>
              <a:t>appear</a:t>
            </a:r>
            <a:r>
              <a:rPr lang="pl-PL" dirty="0"/>
              <a:t> in </a:t>
            </a:r>
            <a:r>
              <a:rPr lang="pl-PL" dirty="0" err="1"/>
              <a:t>publications</a:t>
            </a:r>
            <a:r>
              <a:rPr lang="pl-PL" dirty="0"/>
              <a:t> </a:t>
            </a:r>
            <a:r>
              <a:rPr lang="pl-PL" dirty="0" err="1"/>
              <a:t>that</a:t>
            </a:r>
            <a:r>
              <a:rPr lang="pl-PL" dirty="0"/>
              <a:t> do not </a:t>
            </a:r>
            <a:r>
              <a:rPr lang="pl-PL" dirty="0" err="1"/>
              <a:t>cite</a:t>
            </a:r>
            <a:r>
              <a:rPr lang="pl-PL" dirty="0"/>
              <a:t> a </a:t>
            </a:r>
            <a:r>
              <a:rPr lang="pl-PL" dirty="0" err="1"/>
              <a:t>publication</a:t>
            </a:r>
            <a:r>
              <a:rPr lang="pl-PL" dirty="0"/>
              <a:t> </a:t>
            </a:r>
            <a:r>
              <a:rPr lang="pl-PL" dirty="0" err="1"/>
              <a:t>that</a:t>
            </a:r>
            <a:r>
              <a:rPr lang="pl-PL" dirty="0"/>
              <a:t> </a:t>
            </a:r>
            <a:r>
              <a:rPr lang="pl-PL" dirty="0" err="1"/>
              <a:t>already</a:t>
            </a:r>
            <a:r>
              <a:rPr lang="pl-PL" dirty="0"/>
              <a:t> </a:t>
            </a:r>
            <a:r>
              <a:rPr lang="pl-PL" dirty="0" err="1"/>
              <a:t>contains</a:t>
            </a:r>
            <a:r>
              <a:rPr lang="pl-PL" dirty="0"/>
              <a:t> the </a:t>
            </a:r>
            <a:r>
              <a:rPr lang="pl-PL" dirty="0" err="1"/>
              <a:t>meme</a:t>
            </a:r>
            <a:r>
              <a:rPr lang="pl-PL" dirty="0"/>
              <a:t> (“sparking”).</a:t>
            </a:r>
          </a:p>
          <a:p>
            <a:pPr marL="158750" indent="0">
              <a:buNone/>
            </a:pPr>
            <a:r>
              <a:rPr lang="pl-PL" dirty="0" err="1"/>
              <a:t>Frequency</a:t>
            </a:r>
            <a:r>
              <a:rPr lang="pl-PL" dirty="0"/>
              <a:t> of </a:t>
            </a:r>
            <a:r>
              <a:rPr lang="pl-PL" dirty="0" err="1"/>
              <a:t>occurrence</a:t>
            </a:r>
            <a:r>
              <a:rPr lang="pl-PL" dirty="0"/>
              <a:t> </a:t>
            </a:r>
            <a:r>
              <a:rPr lang="pl-PL" dirty="0" err="1"/>
              <a:t>is</a:t>
            </a:r>
            <a:r>
              <a:rPr lang="pl-PL" dirty="0"/>
              <a:t> </a:t>
            </a:r>
            <a:r>
              <a:rPr lang="pl-PL" dirty="0" err="1"/>
              <a:t>simply</a:t>
            </a:r>
            <a:r>
              <a:rPr lang="pl-PL" dirty="0"/>
              <a:t> the ratio of </a:t>
            </a:r>
            <a:r>
              <a:rPr lang="pl-PL" dirty="0" err="1"/>
              <a:t>publications</a:t>
            </a:r>
            <a:r>
              <a:rPr lang="pl-PL" dirty="0"/>
              <a:t> </a:t>
            </a:r>
            <a:r>
              <a:rPr lang="pl-PL" dirty="0" err="1"/>
              <a:t>carrying</a:t>
            </a:r>
            <a:r>
              <a:rPr lang="pl-PL" dirty="0"/>
              <a:t> the </a:t>
            </a:r>
            <a:r>
              <a:rPr lang="pl-PL" dirty="0" err="1"/>
              <a:t>meme</a:t>
            </a:r>
            <a:r>
              <a:rPr lang="pl-PL" dirty="0"/>
              <a:t>.</a:t>
            </a:r>
          </a:p>
          <a:p>
            <a:pPr marL="158750" indent="0">
              <a:buNone/>
            </a:pPr>
            <a:r>
              <a:rPr lang="pl-PL" dirty="0"/>
              <a:t>We </a:t>
            </a:r>
            <a:r>
              <a:rPr lang="pl-PL" dirty="0" err="1"/>
              <a:t>can</a:t>
            </a:r>
            <a:r>
              <a:rPr lang="pl-PL" dirty="0"/>
              <a:t> </a:t>
            </a:r>
            <a:r>
              <a:rPr lang="pl-PL" dirty="0" err="1"/>
              <a:t>see</a:t>
            </a:r>
            <a:r>
              <a:rPr lang="pl-PL" dirty="0"/>
              <a:t> </a:t>
            </a:r>
            <a:r>
              <a:rPr lang="pl-PL" dirty="0" err="1"/>
              <a:t>that</a:t>
            </a:r>
            <a:r>
              <a:rPr lang="pl-PL" dirty="0"/>
              <a:t> </a:t>
            </a:r>
            <a:r>
              <a:rPr lang="pl-PL" dirty="0" err="1"/>
              <a:t>this</a:t>
            </a:r>
            <a:r>
              <a:rPr lang="pl-PL" dirty="0"/>
              <a:t> </a:t>
            </a:r>
            <a:r>
              <a:rPr lang="pl-PL" dirty="0" err="1"/>
              <a:t>method</a:t>
            </a:r>
            <a:r>
              <a:rPr lang="pl-PL" dirty="0"/>
              <a:t> </a:t>
            </a:r>
            <a:r>
              <a:rPr lang="pl-PL" dirty="0" err="1"/>
              <a:t>is</a:t>
            </a:r>
            <a:r>
              <a:rPr lang="pl-PL" dirty="0"/>
              <a:t> </a:t>
            </a:r>
            <a:r>
              <a:rPr lang="pl-PL" dirty="0" err="1"/>
              <a:t>extremely</a:t>
            </a:r>
            <a:r>
              <a:rPr lang="pl-PL" dirty="0"/>
              <a:t> </a:t>
            </a:r>
            <a:r>
              <a:rPr lang="pl-PL" dirty="0" err="1"/>
              <a:t>simple</a:t>
            </a:r>
            <a:r>
              <a:rPr lang="pl-PL" dirty="0"/>
              <a:t> and </a:t>
            </a:r>
            <a:r>
              <a:rPr lang="pl-PL" dirty="0" err="1"/>
              <a:t>does</a:t>
            </a:r>
            <a:r>
              <a:rPr lang="pl-PL" dirty="0"/>
              <a:t> not </a:t>
            </a:r>
            <a:r>
              <a:rPr lang="pl-PL" dirty="0" err="1"/>
              <a:t>depend</a:t>
            </a:r>
            <a:r>
              <a:rPr lang="pl-PL" dirty="0"/>
              <a:t> on </a:t>
            </a:r>
            <a:r>
              <a:rPr lang="pl-PL" dirty="0" err="1"/>
              <a:t>arbitrary</a:t>
            </a:r>
            <a:r>
              <a:rPr lang="pl-PL" dirty="0"/>
              <a:t> </a:t>
            </a:r>
            <a:r>
              <a:rPr lang="pl-PL" dirty="0" err="1"/>
              <a:t>thresholds</a:t>
            </a:r>
            <a:r>
              <a:rPr lang="pl-PL" dirty="0"/>
              <a:t> </a:t>
            </a:r>
            <a:r>
              <a:rPr lang="pl-PL" dirty="0" err="1"/>
              <a:t>or</a:t>
            </a:r>
            <a:r>
              <a:rPr lang="pl-PL" dirty="0"/>
              <a:t> </a:t>
            </a:r>
            <a:r>
              <a:rPr lang="pl-PL" dirty="0" err="1"/>
              <a:t>filters</a:t>
            </a:r>
            <a:r>
              <a:rPr lang="pl-PL" dirty="0"/>
              <a:t> and do not </a:t>
            </a:r>
            <a:r>
              <a:rPr lang="pl-PL" dirty="0" err="1"/>
              <a:t>require</a:t>
            </a:r>
            <a:r>
              <a:rPr lang="pl-PL" dirty="0"/>
              <a:t> </a:t>
            </a:r>
            <a:r>
              <a:rPr lang="pl-PL" dirty="0" err="1"/>
              <a:t>any</a:t>
            </a:r>
            <a:r>
              <a:rPr lang="pl-PL" dirty="0"/>
              <a:t> </a:t>
            </a:r>
            <a:r>
              <a:rPr lang="pl-PL" dirty="0" err="1"/>
              <a:t>kind</a:t>
            </a:r>
            <a:r>
              <a:rPr lang="pl-PL" dirty="0"/>
              <a:t> of </a:t>
            </a:r>
            <a:r>
              <a:rPr lang="pl-PL" dirty="0" err="1"/>
              <a:t>linguistic</a:t>
            </a:r>
            <a:r>
              <a:rPr lang="pl-PL" dirty="0"/>
              <a:t> </a:t>
            </a:r>
            <a:r>
              <a:rPr lang="pl-PL" dirty="0" err="1"/>
              <a:t>knowledge</a:t>
            </a:r>
            <a:r>
              <a:rPr lang="pl-PL" dirty="0"/>
              <a:t>.</a:t>
            </a:r>
          </a:p>
        </p:txBody>
      </p:sp>
    </p:spTree>
    <p:extLst>
      <p:ext uri="{BB962C8B-B14F-4D97-AF65-F5344CB8AC3E}">
        <p14:creationId xmlns:p14="http://schemas.microsoft.com/office/powerpoint/2010/main" val="235420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Describe</a:t>
            </a:r>
            <a:r>
              <a:rPr lang="pl-PL"/>
              <a:t> </a:t>
            </a:r>
            <a:r>
              <a:rPr lang="pl-PL" err="1"/>
              <a:t>table</a:t>
            </a:r>
          </a:p>
          <a:p>
            <a:pPr marL="158750" indent="0">
              <a:buNone/>
            </a:pPr>
            <a:endParaRPr lang="pl-PL"/>
          </a:p>
          <a:p>
            <a:pPr marL="158750" indent="0">
              <a:buNone/>
            </a:pPr>
            <a:r>
              <a:rPr lang="pl-PL" err="1"/>
              <a:t>Memes</a:t>
            </a:r>
            <a:r>
              <a:rPr lang="pl-PL"/>
              <a:t> </a:t>
            </a:r>
            <a:r>
              <a:rPr lang="pl-PL" err="1"/>
              <a:t>come</a:t>
            </a:r>
            <a:r>
              <a:rPr lang="pl-PL"/>
              <a:t> </a:t>
            </a:r>
            <a:r>
              <a:rPr lang="pl-PL" err="1"/>
              <a:t>frome</a:t>
            </a:r>
            <a:r>
              <a:rPr lang="pl-PL"/>
              <a:t> </a:t>
            </a:r>
            <a:r>
              <a:rPr lang="pl-PL" err="1"/>
              <a:t>titles</a:t>
            </a:r>
            <a:r>
              <a:rPr lang="pl-PL"/>
              <a:t> and </a:t>
            </a:r>
            <a:r>
              <a:rPr lang="pl-PL" err="1"/>
              <a:t>abstracts</a:t>
            </a:r>
            <a:r>
              <a:rPr lang="pl-PL"/>
              <a:t> from the data set of the American </a:t>
            </a:r>
            <a:r>
              <a:rPr lang="pl-PL" err="1"/>
              <a:t>Physical</a:t>
            </a:r>
            <a:r>
              <a:rPr lang="pl-PL"/>
              <a:t> </a:t>
            </a:r>
            <a:r>
              <a:rPr lang="pl-PL" err="1"/>
              <a:t>Society</a:t>
            </a:r>
            <a:r>
              <a:rPr lang="pl-PL"/>
              <a:t> (APS), </a:t>
            </a:r>
            <a:r>
              <a:rPr lang="pl-PL" err="1"/>
              <a:t>consisting</a:t>
            </a:r>
            <a:r>
              <a:rPr lang="pl-PL"/>
              <a:t> of </a:t>
            </a:r>
            <a:r>
              <a:rPr lang="pl-PL" err="1"/>
              <a:t>almost</a:t>
            </a:r>
            <a:r>
              <a:rPr lang="pl-PL"/>
              <a:t> half a </a:t>
            </a:r>
            <a:r>
              <a:rPr lang="pl-PL" err="1"/>
              <a:t>million</a:t>
            </a:r>
            <a:r>
              <a:rPr lang="pl-PL"/>
              <a:t> </a:t>
            </a:r>
            <a:r>
              <a:rPr lang="pl-PL" err="1"/>
              <a:t>publications</a:t>
            </a:r>
            <a:r>
              <a:rPr lang="pl-PL"/>
              <a:t> from the </a:t>
            </a:r>
            <a:r>
              <a:rPr lang="pl-PL" err="1"/>
              <a:t>Physical</a:t>
            </a:r>
            <a:r>
              <a:rPr lang="pl-PL"/>
              <a:t> </a:t>
            </a:r>
            <a:r>
              <a:rPr lang="pl-PL" err="1"/>
              <a:t>Review</a:t>
            </a:r>
            <a:r>
              <a:rPr lang="pl-PL"/>
              <a:t> </a:t>
            </a:r>
            <a:r>
              <a:rPr lang="pl-PL" err="1"/>
              <a:t>journals</a:t>
            </a:r>
            <a:endParaRPr lang="pl-PL"/>
          </a:p>
          <a:p>
            <a:pPr marL="158750" indent="0">
              <a:buNone/>
            </a:pPr>
            <a:endParaRPr lang="pl-PL"/>
          </a:p>
          <a:p>
            <a:pPr marL="158750" indent="0">
              <a:buNone/>
            </a:pPr>
            <a:r>
              <a:rPr lang="pl-PL" err="1"/>
              <a:t>These</a:t>
            </a:r>
            <a:r>
              <a:rPr lang="pl-PL"/>
              <a:t> </a:t>
            </a:r>
            <a:r>
              <a:rPr lang="pl-PL" err="1"/>
              <a:t>results</a:t>
            </a:r>
            <a:r>
              <a:rPr lang="pl-PL"/>
              <a:t> </a:t>
            </a:r>
            <a:r>
              <a:rPr lang="pl-PL" err="1"/>
              <a:t>confirm</a:t>
            </a:r>
            <a:r>
              <a:rPr lang="pl-PL"/>
              <a:t> </a:t>
            </a:r>
            <a:r>
              <a:rPr lang="pl-PL" err="1"/>
              <a:t>that</a:t>
            </a:r>
            <a:r>
              <a:rPr lang="pl-PL"/>
              <a:t> the </a:t>
            </a:r>
            <a:r>
              <a:rPr lang="pl-PL" err="1"/>
              <a:t>meme</a:t>
            </a:r>
            <a:r>
              <a:rPr lang="pl-PL"/>
              <a:t> </a:t>
            </a:r>
            <a:r>
              <a:rPr lang="pl-PL" err="1"/>
              <a:t>score</a:t>
            </a:r>
            <a:r>
              <a:rPr lang="pl-PL"/>
              <a:t> </a:t>
            </a:r>
            <a:r>
              <a:rPr lang="pl-PL" err="1"/>
              <a:t>strongly</a:t>
            </a:r>
            <a:r>
              <a:rPr lang="pl-PL"/>
              <a:t> </a:t>
            </a:r>
            <a:r>
              <a:rPr lang="pl-PL" err="1"/>
              <a:t>favors</a:t>
            </a:r>
            <a:r>
              <a:rPr lang="pl-PL"/>
              <a:t> </a:t>
            </a:r>
            <a:r>
              <a:rPr lang="pl-PL" err="1"/>
              <a:t>noun</a:t>
            </a:r>
            <a:r>
              <a:rPr lang="pl-PL"/>
              <a:t> </a:t>
            </a:r>
            <a:r>
              <a:rPr lang="pl-PL" err="1"/>
              <a:t>phrases</a:t>
            </a:r>
            <a:r>
              <a:rPr lang="pl-PL"/>
              <a:t> and </a:t>
            </a:r>
            <a:r>
              <a:rPr lang="pl-PL" err="1"/>
              <a:t>important</a:t>
            </a:r>
            <a:r>
              <a:rPr lang="pl-PL"/>
              <a:t> </a:t>
            </a:r>
            <a:r>
              <a:rPr lang="pl-PL" err="1"/>
              <a:t>concepts</a:t>
            </a:r>
            <a:r>
              <a:rPr lang="pl-PL"/>
              <a:t>.</a:t>
            </a:r>
          </a:p>
          <a:p>
            <a:pPr marL="158750" indent="0">
              <a:buNone/>
            </a:pPr>
            <a:endParaRPr lang="pl-PL"/>
          </a:p>
          <a:p>
            <a:pPr marL="158750" indent="0">
              <a:buNone/>
            </a:pPr>
            <a:endParaRPr lang="pl-PL"/>
          </a:p>
        </p:txBody>
      </p:sp>
    </p:spTree>
    <p:extLst>
      <p:ext uri="{BB962C8B-B14F-4D97-AF65-F5344CB8AC3E}">
        <p14:creationId xmlns:p14="http://schemas.microsoft.com/office/powerpoint/2010/main" val="422933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Describe</a:t>
            </a:r>
            <a:r>
              <a:rPr lang="pl-PL"/>
              <a:t> </a:t>
            </a:r>
            <a:r>
              <a:rPr lang="pl-PL" err="1"/>
              <a:t>figure</a:t>
            </a:r>
            <a:r>
              <a:rPr lang="pl-PL"/>
              <a:t>.</a:t>
            </a:r>
          </a:p>
          <a:p>
            <a:pPr marL="158750" indent="0">
              <a:buNone/>
            </a:pPr>
            <a:endParaRPr lang="pl-PL"/>
          </a:p>
          <a:p>
            <a:pPr marL="158750" indent="0">
              <a:buNone/>
            </a:pPr>
            <a:r>
              <a:rPr lang="pl-PL" err="1"/>
              <a:t>Exttracted</a:t>
            </a:r>
            <a:r>
              <a:rPr lang="pl-PL"/>
              <a:t> the </a:t>
            </a:r>
            <a:r>
              <a:rPr lang="pl-PL" err="1"/>
              <a:t>terms</a:t>
            </a:r>
            <a:r>
              <a:rPr lang="pl-PL"/>
              <a:t> and </a:t>
            </a:r>
            <a:r>
              <a:rPr lang="pl-PL" err="1"/>
              <a:t>phgrases</a:t>
            </a:r>
            <a:r>
              <a:rPr lang="pl-PL"/>
              <a:t> from the </a:t>
            </a:r>
            <a:r>
              <a:rPr lang="pl-PL" err="1"/>
              <a:t>extracted</a:t>
            </a:r>
            <a:r>
              <a:rPr lang="pl-PL"/>
              <a:t> from </a:t>
            </a:r>
            <a:r>
              <a:rPr lang="pl-PL" err="1"/>
              <a:t>physics-related</a:t>
            </a:r>
            <a:r>
              <a:rPr lang="pl-PL"/>
              <a:t> Wikipedia </a:t>
            </a:r>
            <a:r>
              <a:rPr lang="pl-PL" err="1"/>
              <a:t>page</a:t>
            </a:r>
            <a:r>
              <a:rPr lang="pl-PL"/>
              <a:t> </a:t>
            </a:r>
            <a:r>
              <a:rPr lang="pl-PL" err="1"/>
              <a:t>titles</a:t>
            </a:r>
          </a:p>
          <a:p>
            <a:pPr marL="158750" indent="0">
              <a:buNone/>
            </a:pPr>
            <a:endParaRPr lang="pl-PL"/>
          </a:p>
          <a:p>
            <a:pPr marL="158750" indent="0">
              <a:buNone/>
            </a:pPr>
            <a:r>
              <a:rPr lang="pl-PL" err="1"/>
              <a:t>Percentage</a:t>
            </a:r>
            <a:r>
              <a:rPr lang="pl-PL"/>
              <a:t> of </a:t>
            </a:r>
            <a:r>
              <a:rPr lang="pl-PL" err="1"/>
              <a:t>terms</a:t>
            </a:r>
            <a:r>
              <a:rPr lang="pl-PL"/>
              <a:t> with </a:t>
            </a:r>
            <a:r>
              <a:rPr lang="pl-PL" err="1"/>
              <a:t>highest</a:t>
            </a:r>
            <a:r>
              <a:rPr lang="pl-PL"/>
              <a:t> </a:t>
            </a:r>
            <a:r>
              <a:rPr lang="pl-PL" err="1"/>
              <a:t>memscore</a:t>
            </a:r>
            <a:r>
              <a:rPr lang="pl-PL"/>
              <a:t> </a:t>
            </a:r>
            <a:r>
              <a:rPr lang="pl-PL" err="1"/>
              <a:t>can</a:t>
            </a:r>
            <a:r>
              <a:rPr lang="pl-PL"/>
              <a:t> be </a:t>
            </a:r>
            <a:r>
              <a:rPr lang="pl-PL" err="1"/>
              <a:t>foun</a:t>
            </a:r>
            <a:r>
              <a:rPr lang="pl-PL"/>
              <a:t> in </a:t>
            </a:r>
            <a:r>
              <a:rPr lang="pl-PL" err="1"/>
              <a:t>this</a:t>
            </a:r>
            <a:r>
              <a:rPr lang="pl-PL"/>
              <a:t> </a:t>
            </a:r>
            <a:r>
              <a:rPr lang="pl-PL" err="1"/>
              <a:t>physics</a:t>
            </a:r>
            <a:r>
              <a:rPr lang="pl-PL"/>
              <a:t> </a:t>
            </a:r>
            <a:r>
              <a:rPr lang="pl-PL" err="1"/>
              <a:t>related</a:t>
            </a:r>
            <a:r>
              <a:rPr lang="pl-PL"/>
              <a:t> </a:t>
            </a:r>
            <a:r>
              <a:rPr lang="pl-PL" err="1"/>
              <a:t>terms</a:t>
            </a:r>
            <a:r>
              <a:rPr lang="pl-PL"/>
              <a:t> from th </a:t>
            </a:r>
            <a:r>
              <a:rPr lang="pl-PL" err="1"/>
              <a:t>wikipedia</a:t>
            </a:r>
            <a:r>
              <a:rPr lang="pl-PL"/>
              <a:t>.</a:t>
            </a:r>
          </a:p>
        </p:txBody>
      </p:sp>
    </p:spTree>
    <p:extLst>
      <p:ext uri="{BB962C8B-B14F-4D97-AF65-F5344CB8AC3E}">
        <p14:creationId xmlns:p14="http://schemas.microsoft.com/office/powerpoint/2010/main" val="371540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Describe</a:t>
            </a:r>
            <a:r>
              <a:rPr lang="pl-PL"/>
              <a:t> </a:t>
            </a:r>
            <a:r>
              <a:rPr lang="pl-PL" err="1"/>
              <a:t>figure</a:t>
            </a:r>
            <a:r>
              <a:rPr lang="pl-PL"/>
              <a:t>.</a:t>
            </a:r>
          </a:p>
        </p:txBody>
      </p:sp>
    </p:spTree>
    <p:extLst>
      <p:ext uri="{BB962C8B-B14F-4D97-AF65-F5344CB8AC3E}">
        <p14:creationId xmlns:p14="http://schemas.microsoft.com/office/powerpoint/2010/main" val="241143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l-PL" err="1"/>
              <a:t>Describe</a:t>
            </a:r>
            <a:r>
              <a:rPr lang="pl-PL"/>
              <a:t> </a:t>
            </a:r>
            <a:r>
              <a:rPr lang="pl-PL" err="1"/>
              <a:t>figure</a:t>
            </a:r>
            <a:r>
              <a:rPr lang="pl-PL"/>
              <a:t>.</a:t>
            </a:r>
          </a:p>
          <a:p>
            <a:pPr marL="158750" indent="0">
              <a:buNone/>
            </a:pPr>
            <a:endParaRPr lang="pl-PL"/>
          </a:p>
          <a:p>
            <a:pPr marL="158750" indent="0">
              <a:buNone/>
            </a:pPr>
            <a:r>
              <a:rPr lang="pl-PL" err="1"/>
              <a:t>Bursty</a:t>
            </a:r>
            <a:r>
              <a:rPr lang="pl-PL"/>
              <a:t> dynamics.</a:t>
            </a:r>
          </a:p>
        </p:txBody>
      </p:sp>
    </p:spTree>
    <p:extLst>
      <p:ext uri="{BB962C8B-B14F-4D97-AF65-F5344CB8AC3E}">
        <p14:creationId xmlns:p14="http://schemas.microsoft.com/office/powerpoint/2010/main" val="38526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pl-PL"/>
          </a:p>
        </p:txBody>
      </p:sp>
    </p:spTree>
    <p:extLst>
      <p:ext uri="{BB962C8B-B14F-4D97-AF65-F5344CB8AC3E}">
        <p14:creationId xmlns:p14="http://schemas.microsoft.com/office/powerpoint/2010/main" val="75526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1" name="Google Shape;11;p2"/>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solidFill>
                  <a:srgbClr val="7453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7C843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2" name="Picture 2">
            <a:extLst>
              <a:ext uri="{FF2B5EF4-FFF2-40B4-BE49-F238E27FC236}">
                <a16:creationId xmlns:a16="http://schemas.microsoft.com/office/drawing/2014/main" id="{BEA78E17-FF02-C37B-95F4-413BE40699E3}"/>
              </a:ext>
            </a:extLst>
          </p:cNvPr>
          <p:cNvPicPr>
            <a:picLocks noChangeAspect="1"/>
          </p:cNvPicPr>
          <p:nvPr userDrawn="1"/>
        </p:nvPicPr>
        <p:blipFill rotWithShape="1">
          <a:blip r:embed="rId2"/>
          <a:srcRect l="-1" r="9904"/>
          <a:stretch/>
        </p:blipFill>
        <p:spPr>
          <a:xfrm>
            <a:off x="-128201" y="1545"/>
            <a:ext cx="9272201" cy="5141955"/>
          </a:xfrm>
          <a:prstGeom prst="rect">
            <a:avLst/>
          </a:prstGeom>
        </p:spPr>
      </p:pic>
      <p:sp>
        <p:nvSpPr>
          <p:cNvPr id="13" name="Google Shape;13;p3"/>
          <p:cNvSpPr txBox="1">
            <a:spLocks noGrp="1"/>
          </p:cNvSpPr>
          <p:nvPr>
            <p:ph type="title"/>
          </p:nvPr>
        </p:nvSpPr>
        <p:spPr>
          <a:xfrm>
            <a:off x="4117025" y="2560625"/>
            <a:ext cx="40176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5000">
                <a:solidFill>
                  <a:srgbClr val="AFC96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999150" y="1075000"/>
            <a:ext cx="2135400" cy="14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900" b="1">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439500" y="3556833"/>
            <a:ext cx="3695400" cy="6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rgbClr val="D6E29C"/>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49"/>
        <p:cNvGrpSpPr/>
        <p:nvPr/>
      </p:nvGrpSpPr>
      <p:grpSpPr>
        <a:xfrm>
          <a:off x="0" y="0"/>
          <a:ext cx="0" cy="0"/>
          <a:chOff x="0" y="0"/>
          <a:chExt cx="0" cy="0"/>
        </a:xfrm>
      </p:grpSpPr>
      <p:sp>
        <p:nvSpPr>
          <p:cNvPr id="63" name="Google Shape;63;p13"/>
          <p:cNvSpPr/>
          <p:nvPr/>
        </p:nvSpPr>
        <p:spPr>
          <a:xfrm>
            <a:off x="148375" y="148500"/>
            <a:ext cx="8869500" cy="4846500"/>
          </a:xfrm>
          <a:prstGeom prst="rect">
            <a:avLst/>
          </a:prstGeom>
          <a:solidFill>
            <a:schemeClr val="accent6"/>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533D"/>
              </a:solidFill>
            </a:endParaRPr>
          </a:p>
        </p:txBody>
      </p:sp>
      <p:sp>
        <p:nvSpPr>
          <p:cNvPr id="50" name="Google Shape;50;p13"/>
          <p:cNvSpPr txBox="1">
            <a:spLocks noGrp="1"/>
          </p:cNvSpPr>
          <p:nvPr>
            <p:ph type="title"/>
          </p:nvPr>
        </p:nvSpPr>
        <p:spPr>
          <a:xfrm>
            <a:off x="5571350" y="430343"/>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 name="Google Shape;51;p13"/>
          <p:cNvSpPr txBox="1">
            <a:spLocks noGrp="1"/>
          </p:cNvSpPr>
          <p:nvPr>
            <p:ph type="subTitle" idx="1"/>
          </p:nvPr>
        </p:nvSpPr>
        <p:spPr>
          <a:xfrm>
            <a:off x="5571350" y="880826"/>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2"/>
          </p:nvPr>
        </p:nvSpPr>
        <p:spPr>
          <a:xfrm>
            <a:off x="5571350" y="1505518"/>
            <a:ext cx="30861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3" name="Google Shape;53;p13"/>
          <p:cNvSpPr txBox="1">
            <a:spLocks noGrp="1"/>
          </p:cNvSpPr>
          <p:nvPr>
            <p:ph type="subTitle" idx="3"/>
          </p:nvPr>
        </p:nvSpPr>
        <p:spPr>
          <a:xfrm>
            <a:off x="5571350" y="1969884"/>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4"/>
          </p:nvPr>
        </p:nvSpPr>
        <p:spPr>
          <a:xfrm>
            <a:off x="5571350" y="2580693"/>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5" name="Google Shape;55;p13"/>
          <p:cNvSpPr txBox="1">
            <a:spLocks noGrp="1"/>
          </p:cNvSpPr>
          <p:nvPr>
            <p:ph type="subTitle" idx="5"/>
          </p:nvPr>
        </p:nvSpPr>
        <p:spPr>
          <a:xfrm>
            <a:off x="5571350" y="3058941"/>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6"/>
          </p:nvPr>
        </p:nvSpPr>
        <p:spPr>
          <a:xfrm>
            <a:off x="5571350" y="3655868"/>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 name="Google Shape;57;p13"/>
          <p:cNvSpPr txBox="1">
            <a:spLocks noGrp="1"/>
          </p:cNvSpPr>
          <p:nvPr>
            <p:ph type="subTitle" idx="7"/>
          </p:nvPr>
        </p:nvSpPr>
        <p:spPr>
          <a:xfrm>
            <a:off x="5571350" y="4147999"/>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8"/>
          </p:nvPr>
        </p:nvSpPr>
        <p:spPr>
          <a:xfrm>
            <a:off x="720000" y="365913"/>
            <a:ext cx="19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solidFill>
                  <a:srgbClr val="74533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13"/>
          <p:cNvSpPr txBox="1">
            <a:spLocks noGrp="1"/>
          </p:cNvSpPr>
          <p:nvPr>
            <p:ph type="title" idx="9" hasCustomPrompt="1"/>
          </p:nvPr>
        </p:nvSpPr>
        <p:spPr>
          <a:xfrm>
            <a:off x="4099525" y="373950"/>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13" hasCustomPrompt="1"/>
          </p:nvPr>
        </p:nvSpPr>
        <p:spPr>
          <a:xfrm>
            <a:off x="4099525" y="2557800"/>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14" hasCustomPrompt="1"/>
          </p:nvPr>
        </p:nvSpPr>
        <p:spPr>
          <a:xfrm>
            <a:off x="4099525" y="1465875"/>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15" hasCustomPrompt="1"/>
          </p:nvPr>
        </p:nvSpPr>
        <p:spPr>
          <a:xfrm>
            <a:off x="4099525" y="3649725"/>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91" name="Google Shape;91;p18"/>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solidFill>
            <a:schemeClr val="accent3"/>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88947D2-E85F-E331-3BF7-D84BEDFA2785}"/>
              </a:ext>
            </a:extLst>
          </p:cNvPr>
          <p:cNvPicPr>
            <a:picLocks noChangeAspect="1"/>
          </p:cNvPicPr>
          <p:nvPr userDrawn="1"/>
        </p:nvPicPr>
        <p:blipFill rotWithShape="1">
          <a:blip r:embed="rId2"/>
          <a:srcRect r="9904"/>
          <a:stretch/>
        </p:blipFill>
        <p:spPr>
          <a:xfrm>
            <a:off x="-128202" y="1545"/>
            <a:ext cx="9272201" cy="5141955"/>
          </a:xfrm>
          <a:prstGeom prst="rect">
            <a:avLst/>
          </a:prstGeom>
        </p:spPr>
      </p:pic>
      <p:sp>
        <p:nvSpPr>
          <p:cNvPr id="5" name="Google Shape;13;p3">
            <a:extLst>
              <a:ext uri="{FF2B5EF4-FFF2-40B4-BE49-F238E27FC236}">
                <a16:creationId xmlns:a16="http://schemas.microsoft.com/office/drawing/2014/main" id="{42AEE9E6-4211-44FA-7360-AE2DBD6E12CB}"/>
              </a:ext>
            </a:extLst>
          </p:cNvPr>
          <p:cNvSpPr txBox="1">
            <a:spLocks noGrp="1"/>
          </p:cNvSpPr>
          <p:nvPr>
            <p:ph type="title"/>
          </p:nvPr>
        </p:nvSpPr>
        <p:spPr>
          <a:xfrm>
            <a:off x="1687037" y="1353337"/>
            <a:ext cx="5769925" cy="2436825"/>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307617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64"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4B_41E988EB.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42_81EF91FB.xm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33_6F74231F.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2">
            <a:extLst>
              <a:ext uri="{FF2B5EF4-FFF2-40B4-BE49-F238E27FC236}">
                <a16:creationId xmlns:a16="http://schemas.microsoft.com/office/drawing/2014/main" id="{D87A7F03-0F40-C645-9661-7B5E48B0557E}"/>
              </a:ext>
            </a:extLst>
          </p:cNvPr>
          <p:cNvPicPr>
            <a:picLocks noChangeAspect="1"/>
          </p:cNvPicPr>
          <p:nvPr/>
        </p:nvPicPr>
        <p:blipFill rotWithShape="1">
          <a:blip r:embed="rId3"/>
          <a:srcRect r="12012"/>
          <a:stretch/>
        </p:blipFill>
        <p:spPr>
          <a:xfrm>
            <a:off x="-91227" y="0"/>
            <a:ext cx="9229342" cy="5240809"/>
          </a:xfrm>
          <a:prstGeom prst="rect">
            <a:avLst/>
          </a:prstGeom>
        </p:spPr>
      </p:pic>
      <p:sp>
        <p:nvSpPr>
          <p:cNvPr id="143" name="Google Shape;143;p28"/>
          <p:cNvSpPr txBox="1">
            <a:spLocks noGrp="1"/>
          </p:cNvSpPr>
          <p:nvPr>
            <p:ph type="ctrTitle"/>
          </p:nvPr>
        </p:nvSpPr>
        <p:spPr>
          <a:xfrm>
            <a:off x="-7422" y="1839425"/>
            <a:ext cx="9064171" cy="1139995"/>
          </a:xfrm>
          <a:prstGeom prst="rect">
            <a:avLst/>
          </a:prstGeom>
        </p:spPr>
        <p:txBody>
          <a:bodyPr spcFirstLastPara="1" wrap="square" lIns="91425" tIns="91425" rIns="91425" bIns="91425" anchor="t" anchorCtr="0">
            <a:noAutofit/>
          </a:bodyPr>
          <a:lstStyle/>
          <a:p>
            <a:pPr algn="ctr"/>
            <a:r>
              <a:rPr lang="en-US" sz="3200" b="0">
                <a:solidFill>
                  <a:schemeClr val="bg1"/>
                </a:solidFill>
              </a:rPr>
              <a:t>Exploring research areas with memes</a:t>
            </a:r>
          </a:p>
        </p:txBody>
      </p:sp>
      <p:sp>
        <p:nvSpPr>
          <p:cNvPr id="144" name="Google Shape;144;p28"/>
          <p:cNvSpPr txBox="1">
            <a:spLocks noGrp="1"/>
          </p:cNvSpPr>
          <p:nvPr>
            <p:ph type="subTitle" idx="1"/>
          </p:nvPr>
        </p:nvSpPr>
        <p:spPr>
          <a:xfrm>
            <a:off x="1162478" y="3934234"/>
            <a:ext cx="6819043" cy="913490"/>
          </a:xfrm>
          <a:prstGeom prst="rect">
            <a:avLst/>
          </a:prstGeom>
        </p:spPr>
        <p:txBody>
          <a:bodyPr spcFirstLastPara="1" wrap="square" lIns="91425" tIns="91425" rIns="91425" bIns="91425" anchor="t" anchorCtr="0">
            <a:noAutofit/>
          </a:bodyPr>
          <a:lstStyle/>
          <a:p>
            <a:pPr algn="ctr"/>
            <a:r>
              <a:rPr lang="pl-PL">
                <a:solidFill>
                  <a:srgbClr val="D6E29C"/>
                </a:solidFill>
              </a:rPr>
              <a:t>Maciej Pawlikowski, Hubert Ruczyński, </a:t>
            </a:r>
          </a:p>
          <a:p>
            <a:pPr algn="ctr"/>
            <a:r>
              <a:rPr lang="pl-PL">
                <a:solidFill>
                  <a:srgbClr val="D6E29C"/>
                </a:solidFill>
              </a:rPr>
              <a:t>Bartosz Siński, Adrian Stańdo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Journal ranking</a:t>
            </a:r>
            <a:endParaRPr b="0" dirty="0">
              <a:solidFill>
                <a:srgbClr val="74533D"/>
              </a:solidFill>
            </a:endParaRP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r>
              <a:rPr lang="pl-PL" sz="1800" dirty="0" err="1">
                <a:solidFill>
                  <a:srgbClr val="7C843C"/>
                </a:solidFill>
              </a:rPr>
              <a:t>Academia</a:t>
            </a:r>
            <a:r>
              <a:rPr lang="pl-PL" sz="1800" dirty="0">
                <a:solidFill>
                  <a:srgbClr val="7C843C"/>
                </a:solidFill>
              </a:rPr>
              <a:t> </a:t>
            </a:r>
            <a:r>
              <a:rPr lang="pl-PL" sz="1800" dirty="0" err="1">
                <a:solidFill>
                  <a:srgbClr val="7C843C"/>
                </a:solidFill>
              </a:rPr>
              <a:t>has</a:t>
            </a:r>
            <a:r>
              <a:rPr lang="pl-PL" sz="1800" dirty="0">
                <a:solidFill>
                  <a:srgbClr val="7C843C"/>
                </a:solidFill>
              </a:rPr>
              <a:t> a </a:t>
            </a:r>
            <a:r>
              <a:rPr lang="pl-PL" sz="1800" dirty="0" err="1">
                <a:solidFill>
                  <a:srgbClr val="7C843C"/>
                </a:solidFill>
              </a:rPr>
              <a:t>reputation</a:t>
            </a:r>
            <a:r>
              <a:rPr lang="pl-PL" sz="1800" dirty="0">
                <a:solidFill>
                  <a:srgbClr val="7C843C"/>
                </a:solidFill>
              </a:rPr>
              <a:t> </a:t>
            </a:r>
            <a:r>
              <a:rPr lang="pl-PL" sz="1800" dirty="0" err="1">
                <a:solidFill>
                  <a:srgbClr val="7C843C"/>
                </a:solidFill>
              </a:rPr>
              <a:t>aspect</a:t>
            </a:r>
            <a:r>
              <a:rPr lang="pl-PL" sz="1800" dirty="0">
                <a:solidFill>
                  <a:srgbClr val="7C843C"/>
                </a:solidFill>
              </a:rPr>
              <a:t>. </a:t>
            </a:r>
            <a:r>
              <a:rPr lang="pl-PL" sz="1800" dirty="0" err="1">
                <a:solidFill>
                  <a:srgbClr val="7C843C"/>
                </a:solidFill>
              </a:rPr>
              <a:t>This</a:t>
            </a:r>
            <a:r>
              <a:rPr lang="pl-PL" sz="1800" dirty="0">
                <a:solidFill>
                  <a:srgbClr val="7C843C"/>
                </a:solidFill>
              </a:rPr>
              <a:t> </a:t>
            </a:r>
            <a:r>
              <a:rPr lang="pl-PL" sz="1800" dirty="0" err="1">
                <a:solidFill>
                  <a:srgbClr val="7C843C"/>
                </a:solidFill>
              </a:rPr>
              <a:t>means</a:t>
            </a:r>
            <a:r>
              <a:rPr lang="pl-PL" sz="1800" dirty="0">
                <a:solidFill>
                  <a:srgbClr val="7C843C"/>
                </a:solidFill>
              </a:rPr>
              <a:t> </a:t>
            </a:r>
            <a:r>
              <a:rPr lang="pl-PL" sz="1800" dirty="0" err="1">
                <a:solidFill>
                  <a:srgbClr val="7C843C"/>
                </a:solidFill>
              </a:rPr>
              <a:t>that</a:t>
            </a:r>
            <a:r>
              <a:rPr lang="pl-PL" sz="1800" dirty="0">
                <a:solidFill>
                  <a:srgbClr val="7C843C"/>
                </a:solidFill>
              </a:rPr>
              <a:t> </a:t>
            </a:r>
            <a:r>
              <a:rPr lang="pl-PL" sz="1800" dirty="0" err="1">
                <a:solidFill>
                  <a:srgbClr val="7C843C"/>
                </a:solidFill>
              </a:rPr>
              <a:t>researchers</a:t>
            </a:r>
            <a:r>
              <a:rPr lang="pl-PL" sz="1800" dirty="0">
                <a:solidFill>
                  <a:srgbClr val="7C843C"/>
                </a:solidFill>
              </a:rPr>
              <a:t> want to </a:t>
            </a:r>
            <a:r>
              <a:rPr lang="pl-PL" sz="1800" dirty="0" err="1">
                <a:solidFill>
                  <a:srgbClr val="7C843C"/>
                </a:solidFill>
              </a:rPr>
              <a:t>publish</a:t>
            </a:r>
            <a:r>
              <a:rPr lang="pl-PL" sz="1800" dirty="0">
                <a:solidFill>
                  <a:srgbClr val="7C843C"/>
                </a:solidFill>
              </a:rPr>
              <a:t> </a:t>
            </a:r>
            <a:r>
              <a:rPr lang="pl-PL" sz="1800" dirty="0" err="1">
                <a:solidFill>
                  <a:srgbClr val="7C843C"/>
                </a:solidFill>
              </a:rPr>
              <a:t>their</a:t>
            </a:r>
            <a:r>
              <a:rPr lang="pl-PL" sz="1800" dirty="0">
                <a:solidFill>
                  <a:srgbClr val="7C843C"/>
                </a:solidFill>
              </a:rPr>
              <a:t> </a:t>
            </a:r>
            <a:r>
              <a:rPr lang="pl-PL" sz="1800" dirty="0" err="1">
                <a:solidFill>
                  <a:srgbClr val="7C843C"/>
                </a:solidFill>
              </a:rPr>
              <a:t>work</a:t>
            </a:r>
            <a:r>
              <a:rPr lang="pl-PL" sz="1800" dirty="0">
                <a:solidFill>
                  <a:srgbClr val="7C843C"/>
                </a:solidFill>
              </a:rPr>
              <a:t> in the most </a:t>
            </a:r>
            <a:r>
              <a:rPr lang="pl-PL" sz="1800" dirty="0" err="1">
                <a:solidFill>
                  <a:srgbClr val="7C843C"/>
                </a:solidFill>
              </a:rPr>
              <a:t>respectable</a:t>
            </a:r>
            <a:r>
              <a:rPr lang="pl-PL" sz="1800" dirty="0">
                <a:solidFill>
                  <a:srgbClr val="7C843C"/>
                </a:solidFill>
              </a:rPr>
              <a:t> </a:t>
            </a:r>
            <a:r>
              <a:rPr lang="pl-PL" sz="1800" dirty="0" err="1">
                <a:solidFill>
                  <a:srgbClr val="7C843C"/>
                </a:solidFill>
              </a:rPr>
              <a:t>journals</a:t>
            </a:r>
            <a:r>
              <a:rPr lang="pl-PL" sz="1800" dirty="0">
                <a:solidFill>
                  <a:srgbClr val="7C843C"/>
                </a:solidFill>
              </a:rPr>
              <a:t>.</a:t>
            </a:r>
          </a:p>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r>
              <a:rPr lang="pl-PL" sz="1800" dirty="0" err="1">
                <a:solidFill>
                  <a:srgbClr val="7C843C"/>
                </a:solidFill>
              </a:rPr>
              <a:t>There</a:t>
            </a:r>
            <a:r>
              <a:rPr lang="pl-PL" sz="1800" dirty="0">
                <a:solidFill>
                  <a:srgbClr val="7C843C"/>
                </a:solidFill>
              </a:rPr>
              <a:t> </a:t>
            </a:r>
            <a:r>
              <a:rPr lang="pl-PL" sz="1800" dirty="0" err="1">
                <a:solidFill>
                  <a:srgbClr val="7C843C"/>
                </a:solidFill>
              </a:rPr>
              <a:t>are</a:t>
            </a:r>
            <a:r>
              <a:rPr lang="pl-PL" sz="1800" dirty="0">
                <a:solidFill>
                  <a:srgbClr val="7C843C"/>
                </a:solidFill>
              </a:rPr>
              <a:t> </a:t>
            </a:r>
            <a:r>
              <a:rPr lang="pl-PL" sz="1800" dirty="0" err="1">
                <a:solidFill>
                  <a:srgbClr val="7C843C"/>
                </a:solidFill>
              </a:rPr>
              <a:t>number</a:t>
            </a:r>
            <a:r>
              <a:rPr lang="pl-PL" sz="1800" dirty="0">
                <a:solidFill>
                  <a:srgbClr val="7C843C"/>
                </a:solidFill>
              </a:rPr>
              <a:t> of </a:t>
            </a:r>
            <a:r>
              <a:rPr lang="pl-PL" sz="1800" dirty="0" err="1">
                <a:solidFill>
                  <a:srgbClr val="7C843C"/>
                </a:solidFill>
              </a:rPr>
              <a:t>measures</a:t>
            </a:r>
            <a:r>
              <a:rPr lang="pl-PL" sz="1800" dirty="0">
                <a:solidFill>
                  <a:srgbClr val="7C843C"/>
                </a:solidFill>
              </a:rPr>
              <a:t> of </a:t>
            </a:r>
            <a:r>
              <a:rPr lang="pl-PL" sz="1800" dirty="0" err="1">
                <a:solidFill>
                  <a:srgbClr val="7C843C"/>
                </a:solidFill>
              </a:rPr>
              <a:t>journals</a:t>
            </a:r>
            <a:r>
              <a:rPr lang="pl-PL" sz="1800" dirty="0">
                <a:solidFill>
                  <a:srgbClr val="7C843C"/>
                </a:solidFill>
              </a:rPr>
              <a:t> </a:t>
            </a:r>
            <a:r>
              <a:rPr lang="pl-PL" sz="1800" dirty="0" err="1">
                <a:solidFill>
                  <a:srgbClr val="7C843C"/>
                </a:solidFill>
              </a:rPr>
              <a:t>raking</a:t>
            </a:r>
            <a:r>
              <a:rPr lang="pl-PL" sz="1800" dirty="0">
                <a:solidFill>
                  <a:srgbClr val="7C843C"/>
                </a:solidFill>
              </a:rPr>
              <a:t>:</a:t>
            </a:r>
          </a:p>
          <a:p>
            <a:pPr marL="742950" lvl="1" algn="l">
              <a:buClr>
                <a:srgbClr val="AFC968"/>
              </a:buClr>
              <a:buSzPct val="100000"/>
              <a:buFont typeface="Arial" panose="020B0604020202020204" pitchFamily="34" charset="0"/>
              <a:buChar char="•"/>
            </a:pPr>
            <a:r>
              <a:rPr lang="pl-PL" sz="1600" dirty="0" err="1">
                <a:solidFill>
                  <a:srgbClr val="7C843C"/>
                </a:solidFill>
              </a:rPr>
              <a:t>Impact</a:t>
            </a:r>
            <a:r>
              <a:rPr lang="pl-PL" sz="1600" dirty="0">
                <a:solidFill>
                  <a:srgbClr val="7C843C"/>
                </a:solidFill>
              </a:rPr>
              <a:t> </a:t>
            </a:r>
            <a:r>
              <a:rPr lang="pl-PL" sz="1600" dirty="0" err="1">
                <a:solidFill>
                  <a:srgbClr val="7C843C"/>
                </a:solidFill>
              </a:rPr>
              <a:t>factor</a:t>
            </a:r>
            <a:r>
              <a:rPr lang="pl-PL" sz="1600" dirty="0">
                <a:solidFill>
                  <a:srgbClr val="7C843C"/>
                </a:solidFill>
              </a:rPr>
              <a:t>- </a:t>
            </a:r>
            <a:r>
              <a:rPr lang="pl-PL" sz="1600" dirty="0" err="1">
                <a:solidFill>
                  <a:srgbClr val="7C843C"/>
                </a:solidFill>
              </a:rPr>
              <a:t>number</a:t>
            </a:r>
            <a:r>
              <a:rPr lang="pl-PL" sz="1600" dirty="0">
                <a:solidFill>
                  <a:srgbClr val="7C843C"/>
                </a:solidFill>
              </a:rPr>
              <a:t> of </a:t>
            </a:r>
            <a:r>
              <a:rPr lang="pl-PL" sz="1600" dirty="0" err="1">
                <a:solidFill>
                  <a:srgbClr val="7C843C"/>
                </a:solidFill>
              </a:rPr>
              <a:t>citations</a:t>
            </a:r>
            <a:r>
              <a:rPr lang="pl-PL" sz="1600" dirty="0">
                <a:solidFill>
                  <a:srgbClr val="7C843C"/>
                </a:solidFill>
              </a:rPr>
              <a:t> </a:t>
            </a:r>
            <a:r>
              <a:rPr lang="pl-PL" sz="1600" dirty="0" err="1">
                <a:solidFill>
                  <a:srgbClr val="7C843C"/>
                </a:solidFill>
              </a:rPr>
              <a:t>this</a:t>
            </a:r>
            <a:r>
              <a:rPr lang="pl-PL" sz="1600" dirty="0">
                <a:solidFill>
                  <a:srgbClr val="7C843C"/>
                </a:solidFill>
              </a:rPr>
              <a:t> </a:t>
            </a:r>
            <a:r>
              <a:rPr lang="pl-PL" sz="1600" dirty="0" err="1">
                <a:solidFill>
                  <a:srgbClr val="7C843C"/>
                </a:solidFill>
              </a:rPr>
              <a:t>year</a:t>
            </a:r>
            <a:r>
              <a:rPr lang="pl-PL" sz="1600" dirty="0">
                <a:solidFill>
                  <a:srgbClr val="7C843C"/>
                </a:solidFill>
              </a:rPr>
              <a:t> </a:t>
            </a:r>
            <a:r>
              <a:rPr lang="pl-PL" sz="1600" dirty="0" err="1">
                <a:solidFill>
                  <a:srgbClr val="7C843C"/>
                </a:solidFill>
              </a:rPr>
              <a:t>devided</a:t>
            </a:r>
            <a:r>
              <a:rPr lang="pl-PL" sz="1600" dirty="0">
                <a:solidFill>
                  <a:srgbClr val="7C843C"/>
                </a:solidFill>
              </a:rPr>
              <a:t> by </a:t>
            </a:r>
            <a:r>
              <a:rPr lang="pl-PL" sz="1600" dirty="0" err="1">
                <a:solidFill>
                  <a:srgbClr val="7C843C"/>
                </a:solidFill>
              </a:rPr>
              <a:t>number</a:t>
            </a:r>
            <a:r>
              <a:rPr lang="pl-PL" sz="1600" dirty="0">
                <a:solidFill>
                  <a:srgbClr val="7C843C"/>
                </a:solidFill>
              </a:rPr>
              <a:t> of </a:t>
            </a:r>
            <a:r>
              <a:rPr lang="pl-PL" sz="1600" dirty="0" err="1">
                <a:solidFill>
                  <a:srgbClr val="7C843C"/>
                </a:solidFill>
              </a:rPr>
              <a:t>publications</a:t>
            </a:r>
            <a:r>
              <a:rPr lang="pl-PL" sz="1600" dirty="0">
                <a:solidFill>
                  <a:srgbClr val="7C843C"/>
                </a:solidFill>
              </a:rPr>
              <a:t> from </a:t>
            </a:r>
            <a:r>
              <a:rPr lang="pl-PL" sz="1600" dirty="0" err="1">
                <a:solidFill>
                  <a:srgbClr val="7C843C"/>
                </a:solidFill>
              </a:rPr>
              <a:t>two</a:t>
            </a:r>
            <a:r>
              <a:rPr lang="pl-PL" sz="1600" dirty="0">
                <a:solidFill>
                  <a:srgbClr val="7C843C"/>
                </a:solidFill>
              </a:rPr>
              <a:t> </a:t>
            </a:r>
            <a:r>
              <a:rPr lang="pl-PL" sz="1600" dirty="0" err="1">
                <a:solidFill>
                  <a:srgbClr val="7C843C"/>
                </a:solidFill>
              </a:rPr>
              <a:t>previous</a:t>
            </a:r>
            <a:r>
              <a:rPr lang="pl-PL" sz="1600" dirty="0">
                <a:solidFill>
                  <a:srgbClr val="7C843C"/>
                </a:solidFill>
              </a:rPr>
              <a:t> </a:t>
            </a:r>
            <a:r>
              <a:rPr lang="pl-PL" sz="1600" dirty="0" err="1">
                <a:solidFill>
                  <a:srgbClr val="7C843C"/>
                </a:solidFill>
              </a:rPr>
              <a:t>years</a:t>
            </a:r>
            <a:endParaRPr lang="pl-PL" sz="1600" dirty="0">
              <a:solidFill>
                <a:srgbClr val="7C843C"/>
              </a:solidFill>
            </a:endParaRPr>
          </a:p>
          <a:p>
            <a:pPr marL="742950" lvl="1" algn="l">
              <a:buClr>
                <a:srgbClr val="AFC968"/>
              </a:buClr>
              <a:buSzPct val="100000"/>
              <a:buFont typeface="Arial" panose="020B0604020202020204" pitchFamily="34" charset="0"/>
              <a:buChar char="•"/>
            </a:pPr>
            <a:r>
              <a:rPr lang="pl-PL" sz="1600" dirty="0">
                <a:solidFill>
                  <a:srgbClr val="7C843C"/>
                </a:solidFill>
              </a:rPr>
              <a:t>h-index- </a:t>
            </a:r>
            <a:r>
              <a:rPr lang="pl-PL" sz="1600" dirty="0" err="1">
                <a:solidFill>
                  <a:srgbClr val="7C843C"/>
                </a:solidFill>
              </a:rPr>
              <a:t>largest</a:t>
            </a:r>
            <a:r>
              <a:rPr lang="pl-PL" sz="1600" dirty="0">
                <a:solidFill>
                  <a:srgbClr val="7C843C"/>
                </a:solidFill>
              </a:rPr>
              <a:t> </a:t>
            </a:r>
            <a:r>
              <a:rPr lang="pl-PL" sz="1600" dirty="0" err="1">
                <a:solidFill>
                  <a:srgbClr val="7C843C"/>
                </a:solidFill>
              </a:rPr>
              <a:t>number</a:t>
            </a:r>
            <a:r>
              <a:rPr lang="pl-PL" sz="1600" dirty="0">
                <a:solidFill>
                  <a:srgbClr val="7C843C"/>
                </a:solidFill>
              </a:rPr>
              <a:t> h </a:t>
            </a:r>
            <a:r>
              <a:rPr lang="pl-PL" sz="1600" dirty="0" err="1">
                <a:solidFill>
                  <a:srgbClr val="7C843C"/>
                </a:solidFill>
              </a:rPr>
              <a:t>such</a:t>
            </a:r>
            <a:r>
              <a:rPr lang="pl-PL" sz="1600" dirty="0">
                <a:solidFill>
                  <a:srgbClr val="7C843C"/>
                </a:solidFill>
              </a:rPr>
              <a:t> </a:t>
            </a:r>
            <a:r>
              <a:rPr lang="pl-PL" sz="1600" dirty="0" err="1">
                <a:solidFill>
                  <a:srgbClr val="7C843C"/>
                </a:solidFill>
              </a:rPr>
              <a:t>that</a:t>
            </a:r>
            <a:r>
              <a:rPr lang="pl-PL" sz="1600" dirty="0">
                <a:solidFill>
                  <a:srgbClr val="7C843C"/>
                </a:solidFill>
              </a:rPr>
              <a:t> </a:t>
            </a:r>
            <a:r>
              <a:rPr lang="pl-PL" sz="1600" dirty="0" err="1">
                <a:solidFill>
                  <a:srgbClr val="7C843C"/>
                </a:solidFill>
              </a:rPr>
              <a:t>harticles</a:t>
            </a:r>
            <a:r>
              <a:rPr lang="pl-PL" sz="1600" dirty="0">
                <a:solidFill>
                  <a:srgbClr val="7C843C"/>
                </a:solidFill>
              </a:rPr>
              <a:t> </a:t>
            </a:r>
            <a:r>
              <a:rPr lang="pl-PL" sz="1600" dirty="0" err="1">
                <a:solidFill>
                  <a:srgbClr val="7C843C"/>
                </a:solidFill>
              </a:rPr>
              <a:t>have</a:t>
            </a:r>
            <a:r>
              <a:rPr lang="pl-PL" sz="1600" dirty="0">
                <a:solidFill>
                  <a:srgbClr val="7C843C"/>
                </a:solidFill>
              </a:rPr>
              <a:t> </a:t>
            </a:r>
            <a:r>
              <a:rPr lang="pl-PL" sz="1600" dirty="0" err="1">
                <a:solidFill>
                  <a:srgbClr val="7C843C"/>
                </a:solidFill>
              </a:rPr>
              <a:t>at</a:t>
            </a:r>
            <a:r>
              <a:rPr lang="pl-PL" sz="1600" dirty="0">
                <a:solidFill>
                  <a:srgbClr val="7C843C"/>
                </a:solidFill>
              </a:rPr>
              <a:t> </a:t>
            </a:r>
            <a:r>
              <a:rPr lang="pl-PL" sz="1600" dirty="0" err="1">
                <a:solidFill>
                  <a:srgbClr val="7C843C"/>
                </a:solidFill>
              </a:rPr>
              <a:t>least</a:t>
            </a:r>
            <a:r>
              <a:rPr lang="pl-PL" sz="1600" dirty="0">
                <a:solidFill>
                  <a:srgbClr val="7C843C"/>
                </a:solidFill>
              </a:rPr>
              <a:t> h </a:t>
            </a:r>
            <a:r>
              <a:rPr lang="pl-PL" sz="1600" dirty="0" err="1">
                <a:solidFill>
                  <a:srgbClr val="7C843C"/>
                </a:solidFill>
              </a:rPr>
              <a:t>citations</a:t>
            </a:r>
            <a:r>
              <a:rPr lang="pl-PL" sz="1600" dirty="0">
                <a:solidFill>
                  <a:srgbClr val="7C843C"/>
                </a:solidFill>
              </a:rPr>
              <a:t> </a:t>
            </a:r>
            <a:r>
              <a:rPr lang="pl-PL" sz="1600" dirty="0" err="1">
                <a:solidFill>
                  <a:srgbClr val="7C843C"/>
                </a:solidFill>
              </a:rPr>
              <a:t>each</a:t>
            </a:r>
            <a:endParaRPr lang="pl-PL" sz="1600" dirty="0">
              <a:solidFill>
                <a:srgbClr val="7C843C"/>
              </a:solidFill>
            </a:endParaRPr>
          </a:p>
          <a:p>
            <a:pPr marL="742950" lvl="1" algn="l">
              <a:buClr>
                <a:srgbClr val="AFC968"/>
              </a:buClr>
              <a:buSzPct val="100000"/>
              <a:buFont typeface="Arial" panose="020B0604020202020204" pitchFamily="34" charset="0"/>
              <a:buChar char="•"/>
            </a:pPr>
            <a:r>
              <a:rPr lang="pl-PL" sz="1600" dirty="0" err="1">
                <a:solidFill>
                  <a:srgbClr val="7C843C"/>
                </a:solidFill>
              </a:rPr>
              <a:t>Number</a:t>
            </a:r>
            <a:r>
              <a:rPr lang="pl-PL" sz="1600" dirty="0">
                <a:solidFill>
                  <a:srgbClr val="7C843C"/>
                </a:solidFill>
              </a:rPr>
              <a:t> of </a:t>
            </a:r>
            <a:r>
              <a:rPr lang="pl-PL" sz="1600" dirty="0" err="1">
                <a:solidFill>
                  <a:srgbClr val="7C843C"/>
                </a:solidFill>
              </a:rPr>
              <a:t>citations</a:t>
            </a:r>
            <a:endParaRPr lang="pl-PL" sz="1600" dirty="0">
              <a:solidFill>
                <a:srgbClr val="7C843C"/>
              </a:solidFill>
            </a:endParaRPr>
          </a:p>
          <a:p>
            <a:pPr marL="742950" lvl="1" algn="l">
              <a:buClr>
                <a:srgbClr val="AFC968"/>
              </a:buClr>
              <a:buSzPct val="100000"/>
              <a:buFont typeface="Arial" panose="020B0604020202020204" pitchFamily="34" charset="0"/>
              <a:buChar char="•"/>
            </a:pPr>
            <a:r>
              <a:rPr lang="pl-PL" sz="1600" dirty="0">
                <a:solidFill>
                  <a:srgbClr val="74533D"/>
                </a:solidFill>
              </a:rPr>
              <a:t>Kuhn </a:t>
            </a:r>
            <a:r>
              <a:rPr lang="pl-PL" sz="1600" dirty="0" err="1">
                <a:solidFill>
                  <a:srgbClr val="74533D"/>
                </a:solidFill>
              </a:rPr>
              <a:t>memes</a:t>
            </a:r>
            <a:endParaRPr lang="pl-PL" sz="1600" dirty="0">
              <a:solidFill>
                <a:srgbClr val="74533D"/>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110582397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subTitle" idx="1"/>
          </p:nvPr>
        </p:nvSpPr>
        <p:spPr>
          <a:xfrm>
            <a:off x="914400" y="3699469"/>
            <a:ext cx="7891779" cy="696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b="1" dirty="0">
                <a:solidFill>
                  <a:srgbClr val="D6E29C"/>
                </a:solidFill>
                <a:latin typeface="Questrial"/>
              </a:rPr>
              <a:t>Tanya </a:t>
            </a:r>
            <a:r>
              <a:rPr lang="pt-BR" b="1" dirty="0" err="1">
                <a:solidFill>
                  <a:srgbClr val="D6E29C"/>
                </a:solidFill>
                <a:latin typeface="Questrial"/>
              </a:rPr>
              <a:t>Arau</a:t>
            </a:r>
            <a:r>
              <a:rPr lang="pt-BR" b="1" dirty="0">
                <a:solidFill>
                  <a:srgbClr val="D6E29C"/>
                </a:solidFill>
                <a:latin typeface="Questrial"/>
              </a:rPr>
              <a:t>´, Elsa Fontainha</a:t>
            </a:r>
          </a:p>
          <a:p>
            <a:pPr marL="0" lvl="0" indent="0" rtl="0">
              <a:spcBef>
                <a:spcPts val="0"/>
              </a:spcBef>
              <a:spcAft>
                <a:spcPts val="0"/>
              </a:spcAft>
              <a:buNone/>
            </a:pPr>
            <a:r>
              <a:rPr lang="pt-BR" b="1" dirty="0" err="1">
                <a:solidFill>
                  <a:srgbClr val="D6E29C"/>
                </a:solidFill>
                <a:latin typeface="Questrial"/>
              </a:rPr>
              <a:t>Scientometrics</a:t>
            </a:r>
            <a:r>
              <a:rPr lang="pt-BR" b="1" dirty="0">
                <a:solidFill>
                  <a:srgbClr val="D6E29C"/>
                </a:solidFill>
                <a:latin typeface="Questrial"/>
              </a:rPr>
              <a:t> (2018)</a:t>
            </a:r>
          </a:p>
        </p:txBody>
      </p:sp>
      <p:sp>
        <p:nvSpPr>
          <p:cNvPr id="195" name="Google Shape;195;p32"/>
          <p:cNvSpPr txBox="1">
            <a:spLocks noGrp="1"/>
          </p:cNvSpPr>
          <p:nvPr>
            <p:ph type="title"/>
          </p:nvPr>
        </p:nvSpPr>
        <p:spPr>
          <a:xfrm>
            <a:off x="1066800" y="1846494"/>
            <a:ext cx="7739379" cy="1655418"/>
          </a:xfrm>
          <a:prstGeom prst="rect">
            <a:avLst/>
          </a:prstGeom>
        </p:spPr>
        <p:txBody>
          <a:bodyPr spcFirstLastPara="1" wrap="square" lIns="91425" tIns="91425" rIns="91425" bIns="91425" anchor="t" anchorCtr="0">
            <a:noAutofit/>
          </a:bodyPr>
          <a:lstStyle/>
          <a:p>
            <a:r>
              <a:rPr lang="en-US" sz="3200" b="1" dirty="0"/>
              <a:t>Are scientific memes inherited differently from gendered authorship?</a:t>
            </a:r>
            <a:endParaRPr lang="pl-PL" sz="2800" b="1" dirty="0">
              <a:solidFill>
                <a:srgbClr val="AFC968"/>
              </a:solidFill>
            </a:endParaRPr>
          </a:p>
        </p:txBody>
      </p:sp>
      <p:sp>
        <p:nvSpPr>
          <p:cNvPr id="196" name="Google Shape;196;p32"/>
          <p:cNvSpPr txBox="1">
            <a:spLocks noGrp="1"/>
          </p:cNvSpPr>
          <p:nvPr>
            <p:ph type="title" idx="2"/>
          </p:nvPr>
        </p:nvSpPr>
        <p:spPr>
          <a:xfrm>
            <a:off x="4929810" y="747731"/>
            <a:ext cx="402115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6600" b="0" dirty="0">
                <a:solidFill>
                  <a:schemeClr val="bg1">
                    <a:lumMod val="90000"/>
                  </a:schemeClr>
                </a:solidFill>
              </a:rPr>
              <a:t>0</a:t>
            </a:r>
            <a:r>
              <a:rPr lang="pl-PL" sz="6600" b="0" dirty="0">
                <a:solidFill>
                  <a:schemeClr val="bg1">
                    <a:lumMod val="90000"/>
                  </a:schemeClr>
                </a:solidFill>
              </a:rPr>
              <a:t>2</a:t>
            </a:r>
            <a:endParaRPr lang="en-US" sz="6600" b="0" dirty="0">
              <a:solidFill>
                <a:schemeClr val="bg1">
                  <a:lumMod val="90000"/>
                </a:schemeClr>
              </a:solidFill>
            </a:endParaRPr>
          </a:p>
        </p:txBody>
      </p:sp>
    </p:spTree>
    <p:extLst>
      <p:ext uri="{BB962C8B-B14F-4D97-AF65-F5344CB8AC3E}">
        <p14:creationId xmlns:p14="http://schemas.microsoft.com/office/powerpoint/2010/main" val="4250926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Gender identification</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200">
              <a:solidFill>
                <a:srgbClr val="000000"/>
              </a:solidFill>
              <a:latin typeface="Aria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graphicFrame>
        <p:nvGraphicFramePr>
          <p:cNvPr id="3" name="Tabela 2">
            <a:extLst>
              <a:ext uri="{FF2B5EF4-FFF2-40B4-BE49-F238E27FC236}">
                <a16:creationId xmlns:a16="http://schemas.microsoft.com/office/drawing/2014/main" id="{505BBB65-E791-D808-193F-601059A4C4CF}"/>
              </a:ext>
            </a:extLst>
          </p:cNvPr>
          <p:cNvGraphicFramePr>
            <a:graphicFrameLocks noGrp="1"/>
          </p:cNvGraphicFramePr>
          <p:nvPr>
            <p:extLst>
              <p:ext uri="{D42A27DB-BD31-4B8C-83A1-F6EECF244321}">
                <p14:modId xmlns:p14="http://schemas.microsoft.com/office/powerpoint/2010/main" val="4048754834"/>
              </p:ext>
            </p:extLst>
          </p:nvPr>
        </p:nvGraphicFramePr>
        <p:xfrm>
          <a:off x="1624012" y="1814512"/>
          <a:ext cx="5895975" cy="1514475"/>
        </p:xfrm>
        <a:graphic>
          <a:graphicData uri="http://schemas.openxmlformats.org/drawingml/2006/table">
            <a:tbl>
              <a:tblPr firstRow="1" bandRow="1">
                <a:tableStyleId>{8742039E-8F14-41EF-8A5F-DE2133D96232}</a:tableStyleId>
              </a:tblPr>
              <a:tblGrid>
                <a:gridCol w="2409825">
                  <a:extLst>
                    <a:ext uri="{9D8B030D-6E8A-4147-A177-3AD203B41FA5}">
                      <a16:colId xmlns:a16="http://schemas.microsoft.com/office/drawing/2014/main" val="2244904890"/>
                    </a:ext>
                  </a:extLst>
                </a:gridCol>
                <a:gridCol w="762000">
                  <a:extLst>
                    <a:ext uri="{9D8B030D-6E8A-4147-A177-3AD203B41FA5}">
                      <a16:colId xmlns:a16="http://schemas.microsoft.com/office/drawing/2014/main" val="3679884771"/>
                    </a:ext>
                  </a:extLst>
                </a:gridCol>
                <a:gridCol w="876300">
                  <a:extLst>
                    <a:ext uri="{9D8B030D-6E8A-4147-A177-3AD203B41FA5}">
                      <a16:colId xmlns:a16="http://schemas.microsoft.com/office/drawing/2014/main" val="2835301718"/>
                    </a:ext>
                  </a:extLst>
                </a:gridCol>
                <a:gridCol w="885825">
                  <a:extLst>
                    <a:ext uri="{9D8B030D-6E8A-4147-A177-3AD203B41FA5}">
                      <a16:colId xmlns:a16="http://schemas.microsoft.com/office/drawing/2014/main" val="4160718937"/>
                    </a:ext>
                  </a:extLst>
                </a:gridCol>
                <a:gridCol w="962025">
                  <a:extLst>
                    <a:ext uri="{9D8B030D-6E8A-4147-A177-3AD203B41FA5}">
                      <a16:colId xmlns:a16="http://schemas.microsoft.com/office/drawing/2014/main" val="86410922"/>
                    </a:ext>
                  </a:extLst>
                </a:gridCol>
              </a:tblGrid>
              <a:tr h="247650">
                <a:tc>
                  <a:txBody>
                    <a:bodyPr/>
                    <a:lstStyle/>
                    <a:p>
                      <a:pPr algn="l" fontAlgn="auto"/>
                      <a:endParaRPr lang="pl-PL" sz="1050" b="0" i="0" u="none" strike="noStrike">
                        <a:solidFill>
                          <a:srgbClr val="000000"/>
                        </a:solidFill>
                        <a:effectLst/>
                        <a:latin typeface="Arial" panose="020B0604020202020204" pitchFamily="34" charset="0"/>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err="1">
                          <a:solidFill>
                            <a:srgbClr val="000000"/>
                          </a:solidFill>
                          <a:effectLst/>
                          <a:latin typeface="Arial"/>
                        </a:rPr>
                        <a:t>All</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err="1">
                          <a:solidFill>
                            <a:srgbClr val="000000"/>
                          </a:solidFill>
                          <a:effectLst/>
                          <a:latin typeface="Arial"/>
                        </a:rPr>
                        <a:t>Female</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Male</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Missing</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659791349"/>
                  </a:ext>
                </a:extLst>
              </a:tr>
              <a:tr h="247650">
                <a:tc>
                  <a:txBody>
                    <a:bodyPr/>
                    <a:lstStyle/>
                    <a:p>
                      <a:pPr algn="l" fontAlgn="base"/>
                      <a:r>
                        <a:rPr lang="pl-PL" sz="1050" b="0" i="0" u="none" strike="noStrike" dirty="0">
                          <a:solidFill>
                            <a:srgbClr val="000000"/>
                          </a:solidFill>
                          <a:effectLst/>
                          <a:latin typeface="Arial"/>
                        </a:rPr>
                        <a:t># of 1st </a:t>
                      </a:r>
                      <a:r>
                        <a:rPr lang="pl-PL" sz="1050" b="0" i="0" u="none" strike="noStrike" dirty="0" err="1">
                          <a:solidFill>
                            <a:srgbClr val="000000"/>
                          </a:solidFill>
                          <a:effectLst/>
                          <a:latin typeface="Arial"/>
                        </a:rPr>
                        <a:t>authors</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14 099</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1 079</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8 751</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4 269</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9799035"/>
                  </a:ext>
                </a:extLst>
              </a:tr>
              <a:tr h="247650">
                <a:tc>
                  <a:txBody>
                    <a:bodyPr/>
                    <a:lstStyle/>
                    <a:p>
                      <a:pPr algn="l" fontAlgn="base"/>
                      <a:r>
                        <a:rPr lang="pl-PL" sz="1050" b="0" i="0" u="none" strike="noStrike" dirty="0">
                          <a:solidFill>
                            <a:srgbClr val="000000"/>
                          </a:solidFill>
                          <a:effectLst/>
                          <a:latin typeface="Arial"/>
                        </a:rPr>
                        <a:t># of 2nd </a:t>
                      </a:r>
                      <a:r>
                        <a:rPr lang="pl-PL" sz="1050" b="0" i="0" u="none" strike="noStrike" dirty="0" err="1">
                          <a:solidFill>
                            <a:srgbClr val="000000"/>
                          </a:solidFill>
                          <a:effectLst/>
                          <a:latin typeface="Arial"/>
                        </a:rPr>
                        <a:t>authors</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6496</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687</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4 200</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1 609</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09297604"/>
                  </a:ext>
                </a:extLst>
              </a:tr>
              <a:tr h="247650">
                <a:tc>
                  <a:txBody>
                    <a:bodyPr/>
                    <a:lstStyle/>
                    <a:p>
                      <a:pPr algn="l" fontAlgn="base"/>
                      <a:r>
                        <a:rPr lang="pl-PL" sz="1050" b="0" i="0" u="none" strike="noStrike" dirty="0">
                          <a:solidFill>
                            <a:srgbClr val="000000"/>
                          </a:solidFill>
                          <a:effectLst/>
                          <a:latin typeface="Arial"/>
                        </a:rPr>
                        <a:t>% of 1st </a:t>
                      </a:r>
                      <a:r>
                        <a:rPr lang="pl-PL" sz="1050" b="0" i="0" u="none" strike="noStrike" dirty="0" err="1">
                          <a:solidFill>
                            <a:srgbClr val="000000"/>
                          </a:solidFill>
                          <a:effectLst/>
                          <a:latin typeface="Arial"/>
                        </a:rPr>
                        <a:t>authors</a:t>
                      </a:r>
                      <a:r>
                        <a:rPr lang="pl-PL" sz="1050" b="0" i="0" u="none" strike="noStrike" dirty="0">
                          <a:solidFill>
                            <a:srgbClr val="000000"/>
                          </a:solidFill>
                          <a:effectLst/>
                          <a:latin typeface="Arial"/>
                        </a:rPr>
                        <a:t> </a:t>
                      </a:r>
                      <a:r>
                        <a:rPr lang="pl-PL" sz="1050" b="0" i="0" u="none" strike="noStrike" dirty="0" err="1">
                          <a:solidFill>
                            <a:srgbClr val="000000"/>
                          </a:solidFill>
                          <a:effectLst/>
                          <a:latin typeface="Arial"/>
                        </a:rPr>
                        <a:t>citing</a:t>
                      </a:r>
                      <a:r>
                        <a:rPr lang="pl-PL" sz="1050" b="0" i="0" u="none" strike="noStrike" dirty="0">
                          <a:solidFill>
                            <a:srgbClr val="000000"/>
                          </a:solidFill>
                          <a:effectLst/>
                          <a:latin typeface="Arial"/>
                        </a:rPr>
                        <a:t> by </a:t>
                      </a:r>
                      <a:r>
                        <a:rPr lang="pl-PL" sz="1050" b="0" i="0" u="none" strike="noStrike" dirty="0" err="1">
                          <a:solidFill>
                            <a:srgbClr val="000000"/>
                          </a:solidFill>
                          <a:effectLst/>
                          <a:latin typeface="Arial"/>
                        </a:rPr>
                        <a:t>gender</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100</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11.1</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88.8</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72653923"/>
                  </a:ext>
                </a:extLst>
              </a:tr>
              <a:tr h="257175">
                <a:tc>
                  <a:txBody>
                    <a:bodyPr/>
                    <a:lstStyle/>
                    <a:p>
                      <a:pPr algn="l" fontAlgn="base"/>
                      <a:r>
                        <a:rPr lang="pl-PL" sz="1050" b="0" i="0" u="none" strike="noStrike" dirty="0">
                          <a:solidFill>
                            <a:srgbClr val="000000"/>
                          </a:solidFill>
                          <a:effectLst/>
                          <a:latin typeface="Arial"/>
                        </a:rPr>
                        <a:t>% of 2nd </a:t>
                      </a:r>
                      <a:r>
                        <a:rPr lang="pl-PL" sz="1050" b="0" i="0" u="none" strike="noStrike" dirty="0" err="1">
                          <a:solidFill>
                            <a:srgbClr val="000000"/>
                          </a:solidFill>
                          <a:effectLst/>
                          <a:latin typeface="Arial"/>
                        </a:rPr>
                        <a:t>authors</a:t>
                      </a:r>
                      <a:r>
                        <a:rPr lang="pl-PL" sz="1050" b="0" i="0" u="none" strike="noStrike" dirty="0">
                          <a:solidFill>
                            <a:srgbClr val="000000"/>
                          </a:solidFill>
                          <a:effectLst/>
                          <a:latin typeface="Arial"/>
                        </a:rPr>
                        <a:t> </a:t>
                      </a:r>
                      <a:r>
                        <a:rPr lang="pl-PL" sz="1050" b="0" i="0" u="none" strike="noStrike" dirty="0" err="1">
                          <a:solidFill>
                            <a:srgbClr val="000000"/>
                          </a:solidFill>
                          <a:effectLst/>
                          <a:latin typeface="Arial"/>
                        </a:rPr>
                        <a:t>citing</a:t>
                      </a:r>
                      <a:r>
                        <a:rPr lang="pl-PL" sz="1050" b="0" i="0" u="none" strike="noStrike" dirty="0">
                          <a:solidFill>
                            <a:srgbClr val="000000"/>
                          </a:solidFill>
                          <a:effectLst/>
                          <a:latin typeface="Arial"/>
                        </a:rPr>
                        <a:t> by </a:t>
                      </a:r>
                      <a:r>
                        <a:rPr lang="pl-PL" sz="1050" b="0" i="0" u="none" strike="noStrike" dirty="0" err="1">
                          <a:solidFill>
                            <a:srgbClr val="000000"/>
                          </a:solidFill>
                          <a:effectLst/>
                          <a:latin typeface="Arial"/>
                        </a:rPr>
                        <a:t>gender</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100</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10.9</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89.1</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45092577"/>
                  </a:ext>
                </a:extLst>
              </a:tr>
              <a:tr h="247650">
                <a:tc>
                  <a:txBody>
                    <a:bodyPr/>
                    <a:lstStyle/>
                    <a:p>
                      <a:pPr algn="l" fontAlgn="base"/>
                      <a:r>
                        <a:rPr lang="pl-PL" sz="1050" b="0" i="0" u="none" strike="noStrike" dirty="0">
                          <a:solidFill>
                            <a:srgbClr val="000000"/>
                          </a:solidFill>
                          <a:effectLst/>
                          <a:latin typeface="Arial"/>
                        </a:rPr>
                        <a:t>% of </a:t>
                      </a:r>
                      <a:r>
                        <a:rPr lang="pl-PL" sz="1050" b="0" i="0" u="none" strike="noStrike" dirty="0" err="1">
                          <a:solidFill>
                            <a:srgbClr val="000000"/>
                          </a:solidFill>
                          <a:effectLst/>
                          <a:latin typeface="Arial"/>
                        </a:rPr>
                        <a:t>second</a:t>
                      </a:r>
                      <a:r>
                        <a:rPr lang="pl-PL" sz="1050" b="0" i="0" u="none" strike="noStrike" dirty="0">
                          <a:solidFill>
                            <a:srgbClr val="000000"/>
                          </a:solidFill>
                          <a:effectLst/>
                          <a:latin typeface="Arial"/>
                        </a:rPr>
                        <a:t> </a:t>
                      </a:r>
                      <a:r>
                        <a:rPr lang="pl-PL" sz="1050" b="0" i="0" u="none" strike="noStrike" dirty="0" err="1">
                          <a:solidFill>
                            <a:srgbClr val="000000"/>
                          </a:solidFill>
                          <a:effectLst/>
                          <a:latin typeface="Arial"/>
                        </a:rPr>
                        <a:t>author</a:t>
                      </a:r>
                      <a:r>
                        <a:rPr lang="pl-PL" sz="1050" b="0" i="0" u="none" strike="noStrike" dirty="0">
                          <a:solidFill>
                            <a:srgbClr val="000000"/>
                          </a:solidFill>
                          <a:effectLst/>
                          <a:latin typeface="Arial"/>
                        </a:rPr>
                        <a:t> by </a:t>
                      </a:r>
                      <a:r>
                        <a:rPr lang="pl-PL" sz="1050" b="0" i="0" u="none" strike="noStrike" dirty="0" err="1">
                          <a:solidFill>
                            <a:srgbClr val="000000"/>
                          </a:solidFill>
                          <a:effectLst/>
                          <a:latin typeface="Arial"/>
                        </a:rPr>
                        <a:t>gender</a:t>
                      </a:r>
                      <a:endParaRPr lang="pl-PL" b="0" i="0" dirty="0" err="1">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auto"/>
                      <a:endParaRPr lang="pl-PL" sz="1050" b="0" i="0" u="none" strike="noStrike">
                        <a:solidFill>
                          <a:srgbClr val="000000"/>
                        </a:solidFill>
                        <a:effectLst/>
                        <a:latin typeface="Arial" panose="020B0604020202020204" pitchFamily="34" charset="0"/>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10.4</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89.6</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tc>
                  <a:txBody>
                    <a:bodyPr/>
                    <a:lstStyle/>
                    <a:p>
                      <a:pPr algn="l" fontAlgn="base"/>
                      <a:r>
                        <a:rPr lang="pl-PL" sz="1050" b="0" i="0" u="none" strike="noStrike" dirty="0">
                          <a:solidFill>
                            <a:srgbClr val="000000"/>
                          </a:solidFill>
                          <a:effectLst/>
                          <a:latin typeface="Arial"/>
                        </a:rPr>
                        <a:t>-</a:t>
                      </a:r>
                      <a:endParaRPr lang="pl-PL" b="0" i="0" dirty="0">
                        <a:solidFill>
                          <a:srgbClr val="000000"/>
                        </a:solidFill>
                        <a:effectLst/>
                        <a:latin typeface="Arial"/>
                      </a:endParaRPr>
                    </a:p>
                  </a:txBody>
                  <a:tcPr>
                    <a:lnL w="11268" cap="flat" cmpd="sng" algn="ctr">
                      <a:solidFill>
                        <a:srgbClr val="9E9E9E"/>
                      </a:solidFill>
                      <a:prstDash val="solid"/>
                      <a:round/>
                      <a:headEnd type="none" w="med" len="med"/>
                      <a:tailEnd type="none" w="med" len="med"/>
                    </a:lnL>
                    <a:lnR w="11268" cap="flat" cmpd="sng" algn="ctr">
                      <a:solidFill>
                        <a:srgbClr val="9E9E9E"/>
                      </a:solidFill>
                      <a:prstDash val="solid"/>
                      <a:round/>
                      <a:headEnd type="none" w="med" len="med"/>
                      <a:tailEnd type="none" w="med" len="med"/>
                    </a:lnR>
                    <a:lnT w="11268" cap="flat" cmpd="sng" algn="ctr">
                      <a:solidFill>
                        <a:srgbClr val="9E9E9E"/>
                      </a:solidFill>
                      <a:prstDash val="solid"/>
                      <a:round/>
                      <a:headEnd type="none" w="med" len="med"/>
                      <a:tailEnd type="none" w="med" len="med"/>
                    </a:lnT>
                    <a:lnB w="11268"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47126104"/>
                  </a:ext>
                </a:extLst>
              </a:tr>
            </a:tbl>
          </a:graphicData>
        </a:graphic>
      </p:graphicFrame>
      <p:sp>
        <p:nvSpPr>
          <p:cNvPr id="4" name="pole tekstowe 3">
            <a:extLst>
              <a:ext uri="{FF2B5EF4-FFF2-40B4-BE49-F238E27FC236}">
                <a16:creationId xmlns:a16="http://schemas.microsoft.com/office/drawing/2014/main" id="{FEB3AD97-1B60-5E14-63A7-B4238E45BB18}"/>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spTree>
    <p:extLst>
      <p:ext uri="{BB962C8B-B14F-4D97-AF65-F5344CB8AC3E}">
        <p14:creationId xmlns:p14="http://schemas.microsoft.com/office/powerpoint/2010/main" val="108252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Author selection</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Czcionka, diagram&#10;&#10;Opis wygenerowany automatycznie">
            <a:extLst>
              <a:ext uri="{FF2B5EF4-FFF2-40B4-BE49-F238E27FC236}">
                <a16:creationId xmlns:a16="http://schemas.microsoft.com/office/drawing/2014/main" id="{C4CFC5C8-DD85-23E5-2E0A-6C146A1AD40F}"/>
              </a:ext>
            </a:extLst>
          </p:cNvPr>
          <p:cNvPicPr>
            <a:picLocks noChangeAspect="1"/>
          </p:cNvPicPr>
          <p:nvPr/>
        </p:nvPicPr>
        <p:blipFill>
          <a:blip r:embed="rId3"/>
          <a:stretch>
            <a:fillRect/>
          </a:stretch>
        </p:blipFill>
        <p:spPr>
          <a:xfrm>
            <a:off x="2274731" y="1360405"/>
            <a:ext cx="4336960" cy="3219569"/>
          </a:xfrm>
          <a:prstGeom prst="rect">
            <a:avLst/>
          </a:prstGeom>
        </p:spPr>
      </p:pic>
    </p:spTree>
    <p:extLst>
      <p:ext uri="{BB962C8B-B14F-4D97-AF65-F5344CB8AC3E}">
        <p14:creationId xmlns:p14="http://schemas.microsoft.com/office/powerpoint/2010/main" val="46702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Sample characteristics</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krąg, rysowanie, szkic, sztuka&#10;&#10;Opis wygenerowany automatycznie">
            <a:extLst>
              <a:ext uri="{FF2B5EF4-FFF2-40B4-BE49-F238E27FC236}">
                <a16:creationId xmlns:a16="http://schemas.microsoft.com/office/drawing/2014/main" id="{E34EF0A9-B863-6D0C-A386-5E4F88361115}"/>
              </a:ext>
            </a:extLst>
          </p:cNvPr>
          <p:cNvPicPr>
            <a:picLocks noChangeAspect="1"/>
          </p:cNvPicPr>
          <p:nvPr/>
        </p:nvPicPr>
        <p:blipFill>
          <a:blip r:embed="rId3"/>
          <a:stretch>
            <a:fillRect/>
          </a:stretch>
        </p:blipFill>
        <p:spPr>
          <a:xfrm>
            <a:off x="1574443" y="1714701"/>
            <a:ext cx="5673142" cy="2921490"/>
          </a:xfrm>
          <a:prstGeom prst="rect">
            <a:avLst/>
          </a:prstGeom>
        </p:spPr>
      </p:pic>
      <p:sp>
        <p:nvSpPr>
          <p:cNvPr id="3" name="pole tekstowe 2">
            <a:extLst>
              <a:ext uri="{FF2B5EF4-FFF2-40B4-BE49-F238E27FC236}">
                <a16:creationId xmlns:a16="http://schemas.microsoft.com/office/drawing/2014/main" id="{8496EC30-7751-BB6D-3C4D-1D4BAE39E1C0}"/>
              </a:ext>
            </a:extLst>
          </p:cNvPr>
          <p:cNvSpPr txBox="1"/>
          <p:nvPr/>
        </p:nvSpPr>
        <p:spPr>
          <a:xfrm>
            <a:off x="2455034" y="1601809"/>
            <a:ext cx="20123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t>In-</a:t>
            </a:r>
            <a:r>
              <a:rPr lang="pl-PL" dirty="0" err="1"/>
              <a:t>degrees</a:t>
            </a:r>
          </a:p>
        </p:txBody>
      </p:sp>
      <p:sp>
        <p:nvSpPr>
          <p:cNvPr id="4" name="pole tekstowe 3">
            <a:extLst>
              <a:ext uri="{FF2B5EF4-FFF2-40B4-BE49-F238E27FC236}">
                <a16:creationId xmlns:a16="http://schemas.microsoft.com/office/drawing/2014/main" id="{5A10CD77-8FA7-DBC5-DDD0-BCDEA1B70EB8}"/>
              </a:ext>
            </a:extLst>
          </p:cNvPr>
          <p:cNvSpPr txBox="1"/>
          <p:nvPr/>
        </p:nvSpPr>
        <p:spPr>
          <a:xfrm>
            <a:off x="5046908" y="1601809"/>
            <a:ext cx="25677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a:t>Out-</a:t>
            </a:r>
            <a:r>
              <a:rPr lang="pl-PL" dirty="0" err="1"/>
              <a:t>degrees</a:t>
            </a:r>
          </a:p>
        </p:txBody>
      </p:sp>
    </p:spTree>
    <p:extLst>
      <p:ext uri="{BB962C8B-B14F-4D97-AF65-F5344CB8AC3E}">
        <p14:creationId xmlns:p14="http://schemas.microsoft.com/office/powerpoint/2010/main" val="28173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Memes selection</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numer, menu&#10;&#10;Opis wygenerowany automatycznie">
            <a:extLst>
              <a:ext uri="{FF2B5EF4-FFF2-40B4-BE49-F238E27FC236}">
                <a16:creationId xmlns:a16="http://schemas.microsoft.com/office/drawing/2014/main" id="{AD79A709-E0B7-F6A4-4EAE-26C246CE224D}"/>
              </a:ext>
            </a:extLst>
          </p:cNvPr>
          <p:cNvPicPr>
            <a:picLocks noChangeAspect="1"/>
          </p:cNvPicPr>
          <p:nvPr/>
        </p:nvPicPr>
        <p:blipFill>
          <a:blip r:embed="rId3"/>
          <a:stretch>
            <a:fillRect/>
          </a:stretch>
        </p:blipFill>
        <p:spPr>
          <a:xfrm>
            <a:off x="1083435" y="1367927"/>
            <a:ext cx="2743200" cy="3132083"/>
          </a:xfrm>
          <a:prstGeom prst="rect">
            <a:avLst/>
          </a:prstGeom>
        </p:spPr>
      </p:pic>
      <p:pic>
        <p:nvPicPr>
          <p:cNvPr id="3" name="Obraz 2" descr="Obraz zawierający tekst, zrzut ekranu, diagram, linia&#10;&#10;Opis wygenerowany automatycznie">
            <a:extLst>
              <a:ext uri="{FF2B5EF4-FFF2-40B4-BE49-F238E27FC236}">
                <a16:creationId xmlns:a16="http://schemas.microsoft.com/office/drawing/2014/main" id="{6157F2AD-5822-F5CE-36E6-EBE32A1981DA}"/>
              </a:ext>
            </a:extLst>
          </p:cNvPr>
          <p:cNvPicPr>
            <a:picLocks noChangeAspect="1"/>
          </p:cNvPicPr>
          <p:nvPr/>
        </p:nvPicPr>
        <p:blipFill>
          <a:blip r:embed="rId4"/>
          <a:stretch>
            <a:fillRect/>
          </a:stretch>
        </p:blipFill>
        <p:spPr>
          <a:xfrm>
            <a:off x="3852393" y="1218221"/>
            <a:ext cx="4320861" cy="3278559"/>
          </a:xfrm>
          <a:prstGeom prst="rect">
            <a:avLst/>
          </a:prstGeom>
        </p:spPr>
      </p:pic>
    </p:spTree>
    <p:extLst>
      <p:ext uri="{BB962C8B-B14F-4D97-AF65-F5344CB8AC3E}">
        <p14:creationId xmlns:p14="http://schemas.microsoft.com/office/powerpoint/2010/main" val="389666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Results</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diagram, Wielobarwność&#10;&#10;Opis wygenerowany automatycznie">
            <a:extLst>
              <a:ext uri="{FF2B5EF4-FFF2-40B4-BE49-F238E27FC236}">
                <a16:creationId xmlns:a16="http://schemas.microsoft.com/office/drawing/2014/main" id="{B5FC2D02-BEAA-C3D9-41CF-1DA3D5F2C13F}"/>
              </a:ext>
            </a:extLst>
          </p:cNvPr>
          <p:cNvPicPr>
            <a:picLocks noChangeAspect="1"/>
          </p:cNvPicPr>
          <p:nvPr/>
        </p:nvPicPr>
        <p:blipFill>
          <a:blip r:embed="rId3"/>
          <a:stretch>
            <a:fillRect/>
          </a:stretch>
        </p:blipFill>
        <p:spPr>
          <a:xfrm>
            <a:off x="632676" y="1325460"/>
            <a:ext cx="3982791" cy="3297510"/>
          </a:xfrm>
          <a:prstGeom prst="rect">
            <a:avLst/>
          </a:prstGeom>
        </p:spPr>
      </p:pic>
      <p:pic>
        <p:nvPicPr>
          <p:cNvPr id="3" name="Obraz 2" descr="Obraz zawierający tekst, zrzut ekranu, wyświetlacz, numer&#10;&#10;Opis wygenerowany automatycznie">
            <a:extLst>
              <a:ext uri="{FF2B5EF4-FFF2-40B4-BE49-F238E27FC236}">
                <a16:creationId xmlns:a16="http://schemas.microsoft.com/office/drawing/2014/main" id="{040149A1-4296-F5FF-5C7C-41EB0DF983F6}"/>
              </a:ext>
            </a:extLst>
          </p:cNvPr>
          <p:cNvPicPr>
            <a:picLocks noChangeAspect="1"/>
          </p:cNvPicPr>
          <p:nvPr/>
        </p:nvPicPr>
        <p:blipFill>
          <a:blip r:embed="rId4"/>
          <a:stretch>
            <a:fillRect/>
          </a:stretch>
        </p:blipFill>
        <p:spPr>
          <a:xfrm>
            <a:off x="4552682" y="1287367"/>
            <a:ext cx="3966692" cy="3365647"/>
          </a:xfrm>
          <a:prstGeom prst="rect">
            <a:avLst/>
          </a:prstGeom>
        </p:spPr>
      </p:pic>
    </p:spTree>
    <p:extLst>
      <p:ext uri="{BB962C8B-B14F-4D97-AF65-F5344CB8AC3E}">
        <p14:creationId xmlns:p14="http://schemas.microsoft.com/office/powerpoint/2010/main" val="1014516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Results</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cs typeface="Aria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Czcionka, diagram&#10;&#10;Opis wygenerowany automatycznie">
            <a:extLst>
              <a:ext uri="{FF2B5EF4-FFF2-40B4-BE49-F238E27FC236}">
                <a16:creationId xmlns:a16="http://schemas.microsoft.com/office/drawing/2014/main" id="{1293D86D-AE4C-8DCA-7900-F5A5D81FFE10}"/>
              </a:ext>
            </a:extLst>
          </p:cNvPr>
          <p:cNvPicPr>
            <a:picLocks noChangeAspect="1"/>
          </p:cNvPicPr>
          <p:nvPr/>
        </p:nvPicPr>
        <p:blipFill>
          <a:blip r:embed="rId3"/>
          <a:stretch>
            <a:fillRect/>
          </a:stretch>
        </p:blipFill>
        <p:spPr>
          <a:xfrm>
            <a:off x="2057400" y="1171467"/>
            <a:ext cx="4248418" cy="3436461"/>
          </a:xfrm>
          <a:prstGeom prst="rect">
            <a:avLst/>
          </a:prstGeom>
        </p:spPr>
      </p:pic>
    </p:spTree>
    <p:extLst>
      <p:ext uri="{BB962C8B-B14F-4D97-AF65-F5344CB8AC3E}">
        <p14:creationId xmlns:p14="http://schemas.microsoft.com/office/powerpoint/2010/main" val="88640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dirty="0">
                <a:solidFill>
                  <a:srgbClr val="74533D"/>
                </a:solidFill>
              </a:rPr>
              <a:t>Conclusions</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r>
              <a:rPr lang="pl-PL" sz="1800" dirty="0" err="1">
                <a:solidFill>
                  <a:srgbClr val="7C843C"/>
                </a:solidFill>
                <a:cs typeface="Arial"/>
              </a:rPr>
              <a:t>This</a:t>
            </a:r>
            <a:r>
              <a:rPr lang="pl-PL" sz="1800" dirty="0">
                <a:solidFill>
                  <a:srgbClr val="7C843C"/>
                </a:solidFill>
                <a:cs typeface="Arial"/>
              </a:rPr>
              <a:t> </a:t>
            </a:r>
            <a:r>
              <a:rPr lang="pl-PL" sz="1800" dirty="0" err="1">
                <a:solidFill>
                  <a:srgbClr val="7C843C"/>
                </a:solidFill>
                <a:cs typeface="Arial"/>
              </a:rPr>
              <a:t>work</a:t>
            </a:r>
            <a:r>
              <a:rPr lang="pl-PL" sz="1800" dirty="0">
                <a:solidFill>
                  <a:srgbClr val="7C843C"/>
                </a:solidFill>
                <a:cs typeface="Arial"/>
              </a:rPr>
              <a:t> </a:t>
            </a:r>
            <a:r>
              <a:rPr lang="pl-PL" sz="1800" dirty="0" err="1">
                <a:solidFill>
                  <a:srgbClr val="7C843C"/>
                </a:solidFill>
                <a:cs typeface="Arial"/>
              </a:rPr>
              <a:t>adds</a:t>
            </a:r>
            <a:r>
              <a:rPr lang="pl-PL" sz="1800" dirty="0">
                <a:solidFill>
                  <a:srgbClr val="7C843C"/>
                </a:solidFill>
                <a:cs typeface="Arial"/>
              </a:rPr>
              <a:t> the </a:t>
            </a:r>
            <a:r>
              <a:rPr lang="pl-PL" sz="1800" dirty="0" err="1">
                <a:solidFill>
                  <a:srgbClr val="7C843C"/>
                </a:solidFill>
                <a:cs typeface="Arial"/>
              </a:rPr>
              <a:t>meme</a:t>
            </a:r>
            <a:r>
              <a:rPr lang="pl-PL" sz="1800" dirty="0">
                <a:solidFill>
                  <a:srgbClr val="7C843C"/>
                </a:solidFill>
                <a:cs typeface="Arial"/>
              </a:rPr>
              <a:t> </a:t>
            </a:r>
            <a:r>
              <a:rPr lang="pl-PL" sz="1800" dirty="0" err="1">
                <a:solidFill>
                  <a:srgbClr val="7C843C"/>
                </a:solidFill>
                <a:cs typeface="Arial"/>
              </a:rPr>
              <a:t>inheritance</a:t>
            </a:r>
            <a:r>
              <a:rPr lang="pl-PL" sz="1800" dirty="0">
                <a:solidFill>
                  <a:srgbClr val="7C843C"/>
                </a:solidFill>
                <a:cs typeface="Arial"/>
              </a:rPr>
              <a:t> </a:t>
            </a:r>
            <a:r>
              <a:rPr lang="pl-PL" sz="1800" dirty="0" err="1">
                <a:solidFill>
                  <a:srgbClr val="7C843C"/>
                </a:solidFill>
                <a:cs typeface="Arial"/>
              </a:rPr>
              <a:t>notion</a:t>
            </a:r>
            <a:r>
              <a:rPr lang="pl-PL" sz="1800" dirty="0">
                <a:solidFill>
                  <a:srgbClr val="7C843C"/>
                </a:solidFill>
                <a:cs typeface="Arial"/>
              </a:rPr>
              <a:t> to </a:t>
            </a:r>
            <a:r>
              <a:rPr lang="pl-PL" sz="1800" dirty="0" err="1">
                <a:solidFill>
                  <a:srgbClr val="7C843C"/>
                </a:solidFill>
                <a:cs typeface="Arial"/>
              </a:rPr>
              <a:t>traditional</a:t>
            </a:r>
            <a:r>
              <a:rPr lang="pl-PL" sz="1800" dirty="0">
                <a:solidFill>
                  <a:srgbClr val="7C843C"/>
                </a:solidFill>
                <a:cs typeface="Arial"/>
              </a:rPr>
              <a:t> </a:t>
            </a:r>
            <a:r>
              <a:rPr lang="pl-PL" sz="1800" dirty="0" err="1">
                <a:solidFill>
                  <a:srgbClr val="7C843C"/>
                </a:solidFill>
                <a:cs typeface="Arial"/>
              </a:rPr>
              <a:t>citation</a:t>
            </a:r>
            <a:r>
              <a:rPr lang="pl-PL" sz="1800" dirty="0">
                <a:solidFill>
                  <a:srgbClr val="7C843C"/>
                </a:solidFill>
                <a:cs typeface="Arial"/>
              </a:rPr>
              <a:t> </a:t>
            </a:r>
            <a:r>
              <a:rPr lang="pl-PL" sz="1800" dirty="0" err="1">
                <a:solidFill>
                  <a:srgbClr val="7C843C"/>
                </a:solidFill>
                <a:cs typeface="Arial"/>
              </a:rPr>
              <a:t>analysis</a:t>
            </a:r>
            <a:r>
              <a:rPr lang="pl-PL" sz="1800" dirty="0">
                <a:solidFill>
                  <a:srgbClr val="7C843C"/>
                </a:solidFill>
                <a:cs typeface="Arial"/>
              </a:rPr>
              <a:t>.</a:t>
            </a:r>
          </a:p>
          <a:p>
            <a:pPr marL="285750" indent="-285750">
              <a:buClr>
                <a:srgbClr val="AFC968"/>
              </a:buClr>
              <a:buSzPct val="100000"/>
              <a:buFont typeface="Arial" panose="020B0604020202020204" pitchFamily="34" charset="0"/>
              <a:buChar char="•"/>
            </a:pPr>
            <a:r>
              <a:rPr lang="pl-PL" sz="1800" dirty="0">
                <a:solidFill>
                  <a:srgbClr val="7C843C"/>
                </a:solidFill>
                <a:cs typeface="Arial"/>
              </a:rPr>
              <a:t>The </a:t>
            </a:r>
            <a:r>
              <a:rPr lang="pl-PL" sz="1800" dirty="0" err="1">
                <a:solidFill>
                  <a:srgbClr val="7C843C"/>
                </a:solidFill>
                <a:cs typeface="Arial"/>
              </a:rPr>
              <a:t>results</a:t>
            </a:r>
            <a:r>
              <a:rPr lang="pl-PL" sz="1800" dirty="0">
                <a:solidFill>
                  <a:srgbClr val="7C843C"/>
                </a:solidFill>
                <a:cs typeface="Arial"/>
              </a:rPr>
              <a:t> </a:t>
            </a:r>
            <a:r>
              <a:rPr lang="pl-PL" sz="1800" dirty="0" err="1">
                <a:solidFill>
                  <a:srgbClr val="7C843C"/>
                </a:solidFill>
                <a:cs typeface="Arial"/>
              </a:rPr>
              <a:t>reveal</a:t>
            </a:r>
            <a:r>
              <a:rPr lang="pl-PL" sz="1800" dirty="0">
                <a:solidFill>
                  <a:srgbClr val="7C843C"/>
                </a:solidFill>
                <a:cs typeface="Arial"/>
              </a:rPr>
              <a:t> </a:t>
            </a:r>
            <a:r>
              <a:rPr lang="pl-PL" sz="1800" dirty="0" err="1">
                <a:solidFill>
                  <a:srgbClr val="7C843C"/>
                </a:solidFill>
                <a:cs typeface="Arial"/>
              </a:rPr>
              <a:t>that</a:t>
            </a:r>
            <a:r>
              <a:rPr lang="pl-PL" sz="1800" dirty="0">
                <a:solidFill>
                  <a:srgbClr val="7C843C"/>
                </a:solidFill>
                <a:cs typeface="Arial"/>
              </a:rPr>
              <a:t> the </a:t>
            </a:r>
            <a:r>
              <a:rPr lang="pl-PL" sz="1800" dirty="0" err="1">
                <a:solidFill>
                  <a:srgbClr val="7C843C"/>
                </a:solidFill>
                <a:cs typeface="Arial"/>
              </a:rPr>
              <a:t>inheritance</a:t>
            </a:r>
            <a:r>
              <a:rPr lang="pl-PL" sz="1800" dirty="0">
                <a:solidFill>
                  <a:srgbClr val="7C843C"/>
                </a:solidFill>
                <a:cs typeface="Arial"/>
              </a:rPr>
              <a:t> </a:t>
            </a:r>
            <a:r>
              <a:rPr lang="pl-PL" sz="1800" dirty="0" err="1">
                <a:solidFill>
                  <a:srgbClr val="7C843C"/>
                </a:solidFill>
                <a:cs typeface="Arial"/>
              </a:rPr>
              <a:t>process</a:t>
            </a:r>
            <a:r>
              <a:rPr lang="pl-PL" sz="1800" dirty="0">
                <a:solidFill>
                  <a:srgbClr val="7C843C"/>
                </a:solidFill>
                <a:cs typeface="Arial"/>
              </a:rPr>
              <a:t> </a:t>
            </a:r>
            <a:r>
              <a:rPr lang="pl-PL" sz="1800" dirty="0" err="1">
                <a:solidFill>
                  <a:srgbClr val="7C843C"/>
                </a:solidFill>
                <a:cs typeface="Arial"/>
              </a:rPr>
              <a:t>does</a:t>
            </a:r>
            <a:r>
              <a:rPr lang="pl-PL" sz="1800" dirty="0">
                <a:solidFill>
                  <a:srgbClr val="7C843C"/>
                </a:solidFill>
                <a:cs typeface="Arial"/>
              </a:rPr>
              <a:t> not </a:t>
            </a:r>
            <a:r>
              <a:rPr lang="pl-PL" sz="1800" dirty="0" err="1">
                <a:solidFill>
                  <a:srgbClr val="7C843C"/>
                </a:solidFill>
                <a:cs typeface="Arial"/>
              </a:rPr>
              <a:t>depend</a:t>
            </a:r>
            <a:r>
              <a:rPr lang="pl-PL" sz="1800" dirty="0">
                <a:solidFill>
                  <a:srgbClr val="7C843C"/>
                </a:solidFill>
                <a:cs typeface="Arial"/>
              </a:rPr>
              <a:t> on </a:t>
            </a:r>
            <a:r>
              <a:rPr lang="pl-PL" sz="1800" dirty="0" err="1">
                <a:solidFill>
                  <a:srgbClr val="7C843C"/>
                </a:solidFill>
                <a:cs typeface="Arial"/>
              </a:rPr>
              <a:t>gender</a:t>
            </a:r>
            <a:r>
              <a:rPr lang="pl-PL" sz="1800" dirty="0">
                <a:solidFill>
                  <a:srgbClr val="7C843C"/>
                </a:solidFill>
                <a:cs typeface="Arial"/>
              </a:rPr>
              <a:t>.</a:t>
            </a:r>
          </a:p>
          <a:p>
            <a:pPr marL="285750" indent="-285750">
              <a:buClr>
                <a:srgbClr val="AFC968"/>
              </a:buClr>
              <a:buSzPct val="100000"/>
              <a:buFont typeface="Arial" panose="020B0604020202020204" pitchFamily="34" charset="0"/>
              <a:buChar char="•"/>
            </a:pPr>
            <a:r>
              <a:rPr lang="pl-PL" sz="1800" dirty="0" err="1">
                <a:solidFill>
                  <a:srgbClr val="7C843C"/>
                </a:solidFill>
                <a:cs typeface="Arial"/>
              </a:rPr>
              <a:t>There</a:t>
            </a:r>
            <a:r>
              <a:rPr lang="pl-PL" sz="1800" dirty="0">
                <a:solidFill>
                  <a:srgbClr val="7C843C"/>
                </a:solidFill>
                <a:cs typeface="Arial"/>
              </a:rPr>
              <a:t> </a:t>
            </a:r>
            <a:r>
              <a:rPr lang="pl-PL" sz="1800" dirty="0" err="1">
                <a:solidFill>
                  <a:srgbClr val="7C843C"/>
                </a:solidFill>
                <a:cs typeface="Arial"/>
              </a:rPr>
              <a:t>is</a:t>
            </a:r>
            <a:r>
              <a:rPr lang="pl-PL" sz="1800" dirty="0">
                <a:solidFill>
                  <a:srgbClr val="7C843C"/>
                </a:solidFill>
                <a:cs typeface="Arial"/>
              </a:rPr>
              <a:t> a </a:t>
            </a:r>
            <a:r>
              <a:rPr lang="pl-PL" sz="1800" dirty="0" err="1">
                <a:solidFill>
                  <a:srgbClr val="7C843C"/>
                </a:solidFill>
                <a:cs typeface="Arial"/>
              </a:rPr>
              <a:t>very</a:t>
            </a:r>
            <a:r>
              <a:rPr lang="pl-PL" sz="1800" dirty="0">
                <a:solidFill>
                  <a:srgbClr val="7C843C"/>
                </a:solidFill>
                <a:cs typeface="Arial"/>
              </a:rPr>
              <a:t> </a:t>
            </a:r>
            <a:r>
              <a:rPr lang="pl-PL" sz="1800" dirty="0" err="1">
                <a:solidFill>
                  <a:srgbClr val="7C843C"/>
                </a:solidFill>
                <a:cs typeface="Arial"/>
              </a:rPr>
              <a:t>unbalanced</a:t>
            </a:r>
            <a:r>
              <a:rPr lang="pl-PL" sz="1800" dirty="0">
                <a:solidFill>
                  <a:srgbClr val="7C843C"/>
                </a:solidFill>
                <a:cs typeface="Arial"/>
              </a:rPr>
              <a:t> </a:t>
            </a:r>
            <a:r>
              <a:rPr lang="pl-PL" sz="1800" dirty="0" err="1">
                <a:solidFill>
                  <a:srgbClr val="7C843C"/>
                </a:solidFill>
                <a:cs typeface="Arial"/>
              </a:rPr>
              <a:t>scientific</a:t>
            </a:r>
            <a:r>
              <a:rPr lang="pl-PL" sz="1800" dirty="0">
                <a:solidFill>
                  <a:srgbClr val="7C843C"/>
                </a:solidFill>
                <a:cs typeface="Arial"/>
              </a:rPr>
              <a:t> </a:t>
            </a:r>
            <a:r>
              <a:rPr lang="pl-PL" sz="1800" dirty="0" err="1">
                <a:solidFill>
                  <a:srgbClr val="7C843C"/>
                </a:solidFill>
                <a:cs typeface="Arial"/>
              </a:rPr>
              <a:t>output</a:t>
            </a:r>
            <a:r>
              <a:rPr lang="pl-PL" sz="1800" dirty="0">
                <a:solidFill>
                  <a:srgbClr val="7C843C"/>
                </a:solidFill>
                <a:cs typeface="Arial"/>
              </a:rPr>
              <a:t> by </a:t>
            </a:r>
            <a:r>
              <a:rPr lang="pl-PL" sz="1800" dirty="0" err="1">
                <a:solidFill>
                  <a:srgbClr val="7C843C"/>
                </a:solidFill>
                <a:cs typeface="Arial"/>
              </a:rPr>
              <a:t>gender</a:t>
            </a:r>
            <a:r>
              <a:rPr lang="pl-PL" sz="1800" dirty="0">
                <a:solidFill>
                  <a:srgbClr val="7C843C"/>
                </a:solidFill>
                <a:cs typeface="Arial"/>
              </a:rPr>
              <a:t>.</a:t>
            </a:r>
          </a:p>
          <a:p>
            <a:pPr marL="285750" indent="-285750">
              <a:buClr>
                <a:srgbClr val="AFC968"/>
              </a:buClr>
              <a:buSzPct val="100000"/>
              <a:buFont typeface="Arial" panose="020B0604020202020204" pitchFamily="34" charset="0"/>
              <a:buChar char="•"/>
            </a:pPr>
            <a:r>
              <a:rPr lang="pl-PL" sz="1800" dirty="0">
                <a:solidFill>
                  <a:srgbClr val="7C843C"/>
                </a:solidFill>
                <a:cs typeface="Arial"/>
              </a:rPr>
              <a:t>It </a:t>
            </a:r>
            <a:r>
              <a:rPr lang="pl-PL" sz="1800" dirty="0" err="1">
                <a:solidFill>
                  <a:srgbClr val="7C843C"/>
                </a:solidFill>
                <a:cs typeface="Arial"/>
              </a:rPr>
              <a:t>confirmed</a:t>
            </a:r>
            <a:r>
              <a:rPr lang="pl-PL" sz="1800" dirty="0">
                <a:solidFill>
                  <a:srgbClr val="7C843C"/>
                </a:solidFill>
                <a:cs typeface="Arial"/>
              </a:rPr>
              <a:t> </a:t>
            </a:r>
            <a:r>
              <a:rPr lang="pl-PL" sz="1800" dirty="0" err="1">
                <a:solidFill>
                  <a:srgbClr val="7C843C"/>
                </a:solidFill>
                <a:cs typeface="Arial"/>
              </a:rPr>
              <a:t>that</a:t>
            </a:r>
            <a:r>
              <a:rPr lang="pl-PL" sz="1800" dirty="0">
                <a:solidFill>
                  <a:srgbClr val="7C843C"/>
                </a:solidFill>
                <a:cs typeface="Arial"/>
              </a:rPr>
              <a:t> </a:t>
            </a:r>
            <a:r>
              <a:rPr lang="pl-PL" sz="1800" dirty="0" err="1">
                <a:solidFill>
                  <a:srgbClr val="7C843C"/>
                </a:solidFill>
                <a:cs typeface="Arial"/>
              </a:rPr>
              <a:t>there</a:t>
            </a:r>
            <a:r>
              <a:rPr lang="pl-PL" sz="1800" dirty="0">
                <a:solidFill>
                  <a:srgbClr val="7C843C"/>
                </a:solidFill>
                <a:cs typeface="Arial"/>
              </a:rPr>
              <a:t> </a:t>
            </a:r>
            <a:r>
              <a:rPr lang="pl-PL" sz="1800" dirty="0" err="1">
                <a:solidFill>
                  <a:srgbClr val="7C843C"/>
                </a:solidFill>
                <a:cs typeface="Arial"/>
              </a:rPr>
              <a:t>is</a:t>
            </a:r>
            <a:r>
              <a:rPr lang="pl-PL" sz="1800" dirty="0">
                <a:solidFill>
                  <a:srgbClr val="7C843C"/>
                </a:solidFill>
                <a:cs typeface="Arial"/>
              </a:rPr>
              <a:t> a </a:t>
            </a:r>
            <a:r>
              <a:rPr lang="pl-PL" sz="1800" dirty="0" err="1">
                <a:solidFill>
                  <a:srgbClr val="7C843C"/>
                </a:solidFill>
                <a:cs typeface="Arial"/>
              </a:rPr>
              <a:t>simple</a:t>
            </a:r>
            <a:r>
              <a:rPr lang="pl-PL" sz="1800" dirty="0">
                <a:solidFill>
                  <a:srgbClr val="7C843C"/>
                </a:solidFill>
                <a:cs typeface="Arial"/>
              </a:rPr>
              <a:t> </a:t>
            </a:r>
            <a:r>
              <a:rPr lang="pl-PL" sz="1800" dirty="0" err="1">
                <a:solidFill>
                  <a:srgbClr val="7C843C"/>
                </a:solidFill>
                <a:cs typeface="Arial"/>
              </a:rPr>
              <a:t>relation</a:t>
            </a:r>
            <a:r>
              <a:rPr lang="pl-PL" sz="1800" dirty="0">
                <a:solidFill>
                  <a:srgbClr val="7C843C"/>
                </a:solidFill>
                <a:cs typeface="Arial"/>
              </a:rPr>
              <a:t> </a:t>
            </a:r>
            <a:r>
              <a:rPr lang="pl-PL" sz="1800" dirty="0" err="1">
                <a:solidFill>
                  <a:srgbClr val="7C843C"/>
                </a:solidFill>
                <a:cs typeface="Arial"/>
              </a:rPr>
              <a:t>between</a:t>
            </a:r>
            <a:r>
              <a:rPr lang="pl-PL" sz="1800" dirty="0">
                <a:solidFill>
                  <a:srgbClr val="7C843C"/>
                </a:solidFill>
                <a:cs typeface="Arial"/>
              </a:rPr>
              <a:t> the </a:t>
            </a:r>
            <a:r>
              <a:rPr lang="pl-PL" sz="1800" dirty="0" err="1">
                <a:solidFill>
                  <a:srgbClr val="7C843C"/>
                </a:solidFill>
                <a:cs typeface="Arial"/>
              </a:rPr>
              <a:t>frequency</a:t>
            </a:r>
            <a:r>
              <a:rPr lang="pl-PL" sz="1800" dirty="0">
                <a:solidFill>
                  <a:srgbClr val="7C843C"/>
                </a:solidFill>
                <a:cs typeface="Arial"/>
              </a:rPr>
              <a:t> of </a:t>
            </a:r>
            <a:r>
              <a:rPr lang="pl-PL" sz="1800" dirty="0" err="1">
                <a:solidFill>
                  <a:srgbClr val="7C843C"/>
                </a:solidFill>
                <a:cs typeface="Arial"/>
              </a:rPr>
              <a:t>occurence</a:t>
            </a:r>
            <a:r>
              <a:rPr lang="pl-PL" sz="1800" dirty="0">
                <a:solidFill>
                  <a:srgbClr val="7C843C"/>
                </a:solidFill>
                <a:cs typeface="Arial"/>
              </a:rPr>
              <a:t> of a </a:t>
            </a:r>
            <a:r>
              <a:rPr lang="pl-PL" sz="1800" dirty="0" err="1">
                <a:solidFill>
                  <a:srgbClr val="7C843C"/>
                </a:solidFill>
                <a:cs typeface="Arial"/>
              </a:rPr>
              <a:t>scientific</a:t>
            </a:r>
            <a:r>
              <a:rPr lang="pl-PL" sz="1800" dirty="0">
                <a:solidFill>
                  <a:srgbClr val="7C843C"/>
                </a:solidFill>
                <a:cs typeface="Arial"/>
              </a:rPr>
              <a:t> </a:t>
            </a:r>
            <a:r>
              <a:rPr lang="pl-PL" sz="1800" dirty="0" err="1">
                <a:solidFill>
                  <a:srgbClr val="7C843C"/>
                </a:solidFill>
                <a:cs typeface="Arial"/>
              </a:rPr>
              <a:t>meme</a:t>
            </a:r>
            <a:r>
              <a:rPr lang="pl-PL" sz="1800" dirty="0">
                <a:solidFill>
                  <a:srgbClr val="7C843C"/>
                </a:solidFill>
                <a:cs typeface="Arial"/>
              </a:rPr>
              <a:t> and </a:t>
            </a:r>
            <a:r>
              <a:rPr lang="pl-PL" sz="1800" dirty="0" err="1">
                <a:solidFill>
                  <a:srgbClr val="7C843C"/>
                </a:solidFill>
                <a:cs typeface="Arial"/>
              </a:rPr>
              <a:t>its</a:t>
            </a:r>
            <a:r>
              <a:rPr lang="pl-PL" sz="1800" dirty="0">
                <a:solidFill>
                  <a:srgbClr val="7C843C"/>
                </a:solidFill>
                <a:cs typeface="Arial"/>
              </a:rPr>
              <a:t> </a:t>
            </a:r>
            <a:r>
              <a:rPr lang="pl-PL" sz="1800" dirty="0" err="1">
                <a:solidFill>
                  <a:srgbClr val="7C843C"/>
                </a:solidFill>
                <a:cs typeface="Arial"/>
              </a:rPr>
              <a:t>propagation</a:t>
            </a:r>
            <a:r>
              <a:rPr lang="pl-PL" sz="1800" dirty="0">
                <a:solidFill>
                  <a:srgbClr val="7C843C"/>
                </a:solidFill>
                <a:cs typeface="Arial"/>
              </a:rPr>
              <a:t> </a:t>
            </a:r>
            <a:r>
              <a:rPr lang="pl-PL" sz="1800" dirty="0" err="1">
                <a:solidFill>
                  <a:srgbClr val="7C843C"/>
                </a:solidFill>
                <a:cs typeface="Arial"/>
              </a:rPr>
              <a:t>score</a:t>
            </a:r>
            <a:r>
              <a:rPr lang="pl-PL" sz="1800" dirty="0">
                <a:solidFill>
                  <a:srgbClr val="7C843C"/>
                </a:solidFill>
                <a:cs typeface="Arial"/>
              </a:rPr>
              <a:t>.</a:t>
            </a: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1411980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subTitle" idx="1"/>
          </p:nvPr>
        </p:nvSpPr>
        <p:spPr>
          <a:xfrm>
            <a:off x="914400" y="3699469"/>
            <a:ext cx="7891779" cy="696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D6E29C"/>
                </a:solidFill>
                <a:latin typeface="Questrial"/>
              </a:rPr>
              <a:t>Stanisław </a:t>
            </a:r>
            <a:r>
              <a:rPr lang="en-US" b="1" dirty="0" err="1">
                <a:solidFill>
                  <a:srgbClr val="D6E29C"/>
                </a:solidFill>
                <a:latin typeface="Questrial"/>
              </a:rPr>
              <a:t>Giziński</a:t>
            </a:r>
            <a:r>
              <a:rPr lang="en-US" b="1" dirty="0">
                <a:solidFill>
                  <a:srgbClr val="D6E29C"/>
                </a:solidFill>
                <a:latin typeface="Questrial"/>
              </a:rPr>
              <a:t>, Paulina Kaczyńska, Hubert </a:t>
            </a:r>
            <a:r>
              <a:rPr lang="en-US" b="1" dirty="0" err="1">
                <a:solidFill>
                  <a:srgbClr val="D6E29C"/>
                </a:solidFill>
                <a:latin typeface="Questrial"/>
              </a:rPr>
              <a:t>Ruczyński</a:t>
            </a:r>
            <a:r>
              <a:rPr lang="en-US" b="1" dirty="0">
                <a:solidFill>
                  <a:srgbClr val="D6E29C"/>
                </a:solidFill>
                <a:latin typeface="Questrial"/>
              </a:rPr>
              <a:t>, Emilia </a:t>
            </a:r>
            <a:r>
              <a:rPr lang="en-US" b="1" dirty="0" err="1">
                <a:solidFill>
                  <a:srgbClr val="D6E29C"/>
                </a:solidFill>
                <a:latin typeface="Questrial"/>
              </a:rPr>
              <a:t>Wiśnios</a:t>
            </a:r>
            <a:r>
              <a:rPr lang="en-US" b="1" dirty="0">
                <a:solidFill>
                  <a:srgbClr val="D6E29C"/>
                </a:solidFill>
                <a:latin typeface="Questrial"/>
              </a:rPr>
              <a:t>,</a:t>
            </a:r>
          </a:p>
          <a:p>
            <a:pPr marL="0" lvl="0" indent="0" rtl="0">
              <a:spcBef>
                <a:spcPts val="0"/>
              </a:spcBef>
              <a:spcAft>
                <a:spcPts val="0"/>
              </a:spcAft>
              <a:buNone/>
            </a:pPr>
            <a:r>
              <a:rPr lang="en-US" b="1" dirty="0">
                <a:solidFill>
                  <a:srgbClr val="D6E29C"/>
                </a:solidFill>
                <a:latin typeface="Questrial"/>
              </a:rPr>
              <a:t>Bartosz </a:t>
            </a:r>
            <a:r>
              <a:rPr lang="en-US" b="1" dirty="0" err="1">
                <a:solidFill>
                  <a:srgbClr val="D6E29C"/>
                </a:solidFill>
                <a:latin typeface="Questrial"/>
              </a:rPr>
              <a:t>Pieliński</a:t>
            </a:r>
            <a:r>
              <a:rPr lang="en-US" b="1" dirty="0">
                <a:solidFill>
                  <a:srgbClr val="D6E29C"/>
                </a:solidFill>
                <a:latin typeface="Questrial"/>
              </a:rPr>
              <a:t>, Julian Sienkiewicz, and Przemysław </a:t>
            </a:r>
            <a:r>
              <a:rPr lang="en-US" b="1" dirty="0" err="1">
                <a:solidFill>
                  <a:srgbClr val="D6E29C"/>
                </a:solidFill>
                <a:latin typeface="Questrial"/>
              </a:rPr>
              <a:t>Biecek</a:t>
            </a:r>
            <a:endParaRPr lang="en-US" b="1" dirty="0">
              <a:solidFill>
                <a:srgbClr val="D6E29C"/>
              </a:solidFill>
              <a:latin typeface="Questrial"/>
            </a:endParaRPr>
          </a:p>
          <a:p>
            <a:pPr marL="0" lvl="0" indent="0" rtl="0">
              <a:spcBef>
                <a:spcPts val="0"/>
              </a:spcBef>
              <a:spcAft>
                <a:spcPts val="0"/>
              </a:spcAft>
              <a:buNone/>
            </a:pPr>
            <a:r>
              <a:rPr lang="en-US" b="1" dirty="0">
                <a:solidFill>
                  <a:srgbClr val="D6E29C"/>
                </a:solidFill>
                <a:latin typeface="Questrial"/>
              </a:rPr>
              <a:t>We hope for: </a:t>
            </a:r>
            <a:r>
              <a:rPr lang="en-US" b="1" dirty="0" err="1">
                <a:solidFill>
                  <a:srgbClr val="D6E29C"/>
                </a:solidFill>
                <a:latin typeface="Questrial"/>
              </a:rPr>
              <a:t>Scientometrics</a:t>
            </a:r>
            <a:r>
              <a:rPr lang="en-US" b="1" dirty="0">
                <a:solidFill>
                  <a:srgbClr val="D6E29C"/>
                </a:solidFill>
                <a:latin typeface="Questrial"/>
              </a:rPr>
              <a:t> (2023/2024)</a:t>
            </a:r>
          </a:p>
        </p:txBody>
      </p:sp>
      <p:sp>
        <p:nvSpPr>
          <p:cNvPr id="195" name="Google Shape;195;p32"/>
          <p:cNvSpPr txBox="1">
            <a:spLocks noGrp="1"/>
          </p:cNvSpPr>
          <p:nvPr>
            <p:ph type="title"/>
          </p:nvPr>
        </p:nvSpPr>
        <p:spPr>
          <a:xfrm>
            <a:off x="1066800" y="1846494"/>
            <a:ext cx="7739379" cy="1655418"/>
          </a:xfrm>
          <a:prstGeom prst="rect">
            <a:avLst/>
          </a:prstGeom>
        </p:spPr>
        <p:txBody>
          <a:bodyPr spcFirstLastPara="1" wrap="square" lIns="91425" tIns="91425" rIns="91425" bIns="91425" anchor="t" anchorCtr="0">
            <a:noAutofit/>
          </a:bodyPr>
          <a:lstStyle/>
          <a:p>
            <a:r>
              <a:rPr lang="en-US" sz="3200" b="1" dirty="0"/>
              <a:t>Big Tech-Academia Nexus: </a:t>
            </a:r>
            <a:br>
              <a:rPr lang="pl-PL" sz="3200" b="1"/>
            </a:br>
            <a:r>
              <a:rPr lang="en-US" sz="3200" b="1" dirty="0"/>
              <a:t>Memetic Insights in the AI research</a:t>
            </a:r>
            <a:endParaRPr lang="pl-PL" sz="2800" b="1" dirty="0">
              <a:solidFill>
                <a:srgbClr val="AFC968"/>
              </a:solidFill>
            </a:endParaRPr>
          </a:p>
        </p:txBody>
      </p:sp>
      <p:sp>
        <p:nvSpPr>
          <p:cNvPr id="196" name="Google Shape;196;p32"/>
          <p:cNvSpPr txBox="1">
            <a:spLocks noGrp="1"/>
          </p:cNvSpPr>
          <p:nvPr>
            <p:ph type="title" idx="2"/>
          </p:nvPr>
        </p:nvSpPr>
        <p:spPr>
          <a:xfrm>
            <a:off x="4929810" y="747731"/>
            <a:ext cx="402115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6600" b="0" dirty="0">
                <a:solidFill>
                  <a:schemeClr val="bg1">
                    <a:lumMod val="90000"/>
                  </a:schemeClr>
                </a:solidFill>
              </a:rPr>
              <a:t>0</a:t>
            </a:r>
            <a:r>
              <a:rPr lang="pl-PL" sz="6600" b="0" dirty="0">
                <a:solidFill>
                  <a:schemeClr val="bg1">
                    <a:lumMod val="90000"/>
                  </a:schemeClr>
                </a:solidFill>
              </a:rPr>
              <a:t>3</a:t>
            </a:r>
            <a:endParaRPr lang="en-US" sz="6600" b="0" dirty="0">
              <a:solidFill>
                <a:schemeClr val="bg1">
                  <a:lumMod val="90000"/>
                </a:schemeClr>
              </a:solidFill>
            </a:endParaRPr>
          </a:p>
        </p:txBody>
      </p:sp>
    </p:spTree>
    <p:extLst>
      <p:ext uri="{BB962C8B-B14F-4D97-AF65-F5344CB8AC3E}">
        <p14:creationId xmlns:p14="http://schemas.microsoft.com/office/powerpoint/2010/main" val="232436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idx="8"/>
          </p:nvPr>
        </p:nvSpPr>
        <p:spPr>
          <a:xfrm>
            <a:off x="720000" y="365913"/>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Described</a:t>
            </a:r>
            <a:r>
              <a:rPr lang="pl-PL"/>
              <a:t> </a:t>
            </a:r>
            <a:r>
              <a:rPr lang="pl-PL" err="1"/>
              <a:t>papers</a:t>
            </a:r>
            <a:endParaRPr/>
          </a:p>
        </p:txBody>
      </p:sp>
      <p:sp>
        <p:nvSpPr>
          <p:cNvPr id="172" name="Google Shape;172;p31"/>
          <p:cNvSpPr txBox="1">
            <a:spLocks noGrp="1"/>
          </p:cNvSpPr>
          <p:nvPr>
            <p:ph type="title"/>
          </p:nvPr>
        </p:nvSpPr>
        <p:spPr>
          <a:xfrm>
            <a:off x="1611674" y="1209233"/>
            <a:ext cx="7303725" cy="8983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4533D"/>
                </a:solidFill>
              </a:rPr>
              <a:t>Inheritance Patterns in Citation Networks Reveal Scientific Memes</a:t>
            </a:r>
            <a:br>
              <a:rPr lang="en-US">
                <a:solidFill>
                  <a:srgbClr val="74533D"/>
                </a:solidFill>
              </a:rPr>
            </a:br>
            <a:endParaRPr lang="pl-PL">
              <a:solidFill>
                <a:srgbClr val="74533D"/>
              </a:solidFill>
            </a:endParaRPr>
          </a:p>
        </p:txBody>
      </p:sp>
      <p:sp>
        <p:nvSpPr>
          <p:cNvPr id="174" name="Google Shape;174;p31"/>
          <p:cNvSpPr txBox="1">
            <a:spLocks noGrp="1"/>
          </p:cNvSpPr>
          <p:nvPr>
            <p:ph type="title" idx="2"/>
          </p:nvPr>
        </p:nvSpPr>
        <p:spPr>
          <a:xfrm>
            <a:off x="1611674" y="2284407"/>
            <a:ext cx="7303725" cy="910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4533D"/>
                </a:solidFill>
              </a:rPr>
              <a:t>Are scientific memes inherited differently from gendered authorship?</a:t>
            </a:r>
            <a:br>
              <a:rPr lang="en-US">
                <a:solidFill>
                  <a:srgbClr val="74533D"/>
                </a:solidFill>
              </a:rPr>
            </a:br>
            <a:endParaRPr>
              <a:solidFill>
                <a:srgbClr val="74533D"/>
              </a:solidFill>
            </a:endParaRPr>
          </a:p>
        </p:txBody>
      </p:sp>
      <p:sp>
        <p:nvSpPr>
          <p:cNvPr id="176" name="Google Shape;176;p31"/>
          <p:cNvSpPr txBox="1">
            <a:spLocks noGrp="1"/>
          </p:cNvSpPr>
          <p:nvPr>
            <p:ph type="title" idx="4"/>
          </p:nvPr>
        </p:nvSpPr>
        <p:spPr>
          <a:xfrm>
            <a:off x="1611674" y="3359582"/>
            <a:ext cx="7303726" cy="11590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4533D"/>
                </a:solidFill>
              </a:rPr>
              <a:t>New view on Big Tech influence over AI research: network and memetic analysis of attribution of ideas to affiliation.</a:t>
            </a:r>
            <a:br>
              <a:rPr lang="en-US">
                <a:solidFill>
                  <a:srgbClr val="74533D"/>
                </a:solidFill>
              </a:rPr>
            </a:br>
            <a:endParaRPr>
              <a:solidFill>
                <a:srgbClr val="74533D"/>
              </a:solidFill>
            </a:endParaRPr>
          </a:p>
        </p:txBody>
      </p:sp>
      <p:sp>
        <p:nvSpPr>
          <p:cNvPr id="180" name="Google Shape;180;p31"/>
          <p:cNvSpPr txBox="1">
            <a:spLocks noGrp="1"/>
          </p:cNvSpPr>
          <p:nvPr>
            <p:ph type="title" idx="9"/>
          </p:nvPr>
        </p:nvSpPr>
        <p:spPr>
          <a:xfrm>
            <a:off x="139850" y="1152840"/>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01</a:t>
            </a:r>
            <a:endParaRPr/>
          </a:p>
        </p:txBody>
      </p:sp>
      <p:sp>
        <p:nvSpPr>
          <p:cNvPr id="181" name="Google Shape;181;p31"/>
          <p:cNvSpPr txBox="1">
            <a:spLocks noGrp="1"/>
          </p:cNvSpPr>
          <p:nvPr>
            <p:ph type="title" idx="13"/>
          </p:nvPr>
        </p:nvSpPr>
        <p:spPr>
          <a:xfrm>
            <a:off x="139850" y="3479160"/>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03</a:t>
            </a:r>
            <a:endParaRPr/>
          </a:p>
        </p:txBody>
      </p:sp>
      <p:sp>
        <p:nvSpPr>
          <p:cNvPr id="182" name="Google Shape;182;p31"/>
          <p:cNvSpPr txBox="1">
            <a:spLocks noGrp="1"/>
          </p:cNvSpPr>
          <p:nvPr>
            <p:ph type="title" idx="14"/>
          </p:nvPr>
        </p:nvSpPr>
        <p:spPr>
          <a:xfrm>
            <a:off x="139850" y="2244765"/>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02</a:t>
            </a:r>
            <a:endParaRPr/>
          </a:p>
        </p:txBody>
      </p:sp>
      <p:cxnSp>
        <p:nvCxnSpPr>
          <p:cNvPr id="185" name="Google Shape;185;p31"/>
          <p:cNvCxnSpPr>
            <a:cxnSpLocks/>
          </p:cNvCxnSpPr>
          <p:nvPr/>
        </p:nvCxnSpPr>
        <p:spPr>
          <a:xfrm>
            <a:off x="802850" y="1045726"/>
            <a:ext cx="3769150" cy="0"/>
          </a:xfrm>
          <a:prstGeom prst="straightConnector1">
            <a:avLst/>
          </a:prstGeom>
          <a:noFill/>
          <a:ln w="19050" cap="flat" cmpd="sng">
            <a:solidFill>
              <a:srgbClr val="74533D"/>
            </a:solidFill>
            <a:prstDash val="solid"/>
            <a:round/>
            <a:headEnd type="none" w="med" len="med"/>
            <a:tailEnd type="none" w="med" len="med"/>
          </a:ln>
        </p:spPr>
      </p:cxnSp>
      <p:cxnSp>
        <p:nvCxnSpPr>
          <p:cNvPr id="186" name="Google Shape;186;p31"/>
          <p:cNvCxnSpPr>
            <a:cxnSpLocks/>
          </p:cNvCxnSpPr>
          <p:nvPr/>
        </p:nvCxnSpPr>
        <p:spPr>
          <a:xfrm>
            <a:off x="434175" y="2107565"/>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87" name="Google Shape;187;p31"/>
          <p:cNvCxnSpPr>
            <a:cxnSpLocks/>
          </p:cNvCxnSpPr>
          <p:nvPr/>
        </p:nvCxnSpPr>
        <p:spPr>
          <a:xfrm>
            <a:off x="434175" y="3195165"/>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88" name="Google Shape;188;p31"/>
          <p:cNvCxnSpPr>
            <a:cxnSpLocks/>
          </p:cNvCxnSpPr>
          <p:nvPr/>
        </p:nvCxnSpPr>
        <p:spPr>
          <a:xfrm>
            <a:off x="434175" y="4458635"/>
            <a:ext cx="737400" cy="0"/>
          </a:xfrm>
          <a:prstGeom prst="straightConnector1">
            <a:avLst/>
          </a:prstGeom>
          <a:noFill/>
          <a:ln w="19050" cap="flat" cmpd="sng">
            <a:solidFill>
              <a:srgbClr val="74533D"/>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Big Tech impact on ML research</a:t>
            </a:r>
            <a:endParaRPr b="0">
              <a:solidFill>
                <a:srgbClr val="74533D"/>
              </a:solidFill>
            </a:endParaRP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AFC968"/>
              </a:buClr>
              <a:buSzPct val="100000"/>
              <a:buFont typeface="Arial" panose="020B0604020202020204" pitchFamily="34" charset="0"/>
              <a:buChar char="•"/>
            </a:pPr>
            <a:r>
              <a:rPr lang="pl-PL" sz="1800">
                <a:solidFill>
                  <a:srgbClr val="7C843C"/>
                </a:solidFill>
              </a:rPr>
              <a:t>AI research is </a:t>
            </a:r>
            <a:r>
              <a:rPr lang="pl-PL" sz="1800" err="1">
                <a:solidFill>
                  <a:srgbClr val="7C843C"/>
                </a:solidFill>
              </a:rPr>
              <a:t>seen</a:t>
            </a:r>
            <a:r>
              <a:rPr lang="pl-PL" sz="1800">
                <a:solidFill>
                  <a:srgbClr val="7C843C"/>
                </a:solidFill>
              </a:rPr>
              <a:t> as </a:t>
            </a:r>
            <a:r>
              <a:rPr lang="pl-PL" sz="1800" err="1">
                <a:solidFill>
                  <a:srgbClr val="7C843C"/>
                </a:solidFill>
              </a:rPr>
              <a:t>dominated</a:t>
            </a:r>
            <a:r>
              <a:rPr lang="pl-PL" sz="1800">
                <a:solidFill>
                  <a:srgbClr val="7C843C"/>
                </a:solidFill>
              </a:rPr>
              <a:t> by Big Tech companies.</a:t>
            </a:r>
          </a:p>
          <a:p>
            <a:pPr marL="285750" lvl="0" indent="-285750" algn="l" rtl="0">
              <a:spcBef>
                <a:spcPts val="0"/>
              </a:spcBef>
              <a:spcAft>
                <a:spcPts val="0"/>
              </a:spcAft>
              <a:buClr>
                <a:srgbClr val="AFC968"/>
              </a:buClr>
              <a:buSzPct val="100000"/>
              <a:buFont typeface="Arial" panose="020B0604020202020204" pitchFamily="34" charset="0"/>
              <a:buChar char="•"/>
            </a:pPr>
            <a:endParaRPr lang="pl-PL" sz="1800">
              <a:solidFill>
                <a:srgbClr val="7C843C"/>
              </a:solidFill>
            </a:endParaRPr>
          </a:p>
          <a:p>
            <a:pPr marL="285750" lvl="0" indent="-285750" algn="l" rtl="0">
              <a:spcBef>
                <a:spcPts val="0"/>
              </a:spcBef>
              <a:spcAft>
                <a:spcPts val="0"/>
              </a:spcAft>
              <a:buClr>
                <a:srgbClr val="AFC968"/>
              </a:buClr>
              <a:buSzPct val="100000"/>
              <a:buFont typeface="Arial" panose="020B0604020202020204" pitchFamily="34" charset="0"/>
              <a:buChar char="•"/>
            </a:pPr>
            <a:r>
              <a:rPr lang="pl-PL" sz="1800" err="1">
                <a:solidFill>
                  <a:srgbClr val="7C843C"/>
                </a:solidFill>
              </a:rPr>
              <a:t>Negative</a:t>
            </a:r>
            <a:r>
              <a:rPr lang="pl-PL" sz="1800">
                <a:solidFill>
                  <a:srgbClr val="7C843C"/>
                </a:solidFill>
              </a:rPr>
              <a:t> </a:t>
            </a:r>
            <a:r>
              <a:rPr lang="pl-PL" sz="1800" err="1">
                <a:solidFill>
                  <a:srgbClr val="7C843C"/>
                </a:solidFill>
              </a:rPr>
              <a:t>aspects</a:t>
            </a:r>
            <a:r>
              <a:rPr lang="pl-PL" sz="1800">
                <a:solidFill>
                  <a:srgbClr val="7C843C"/>
                </a:solidFill>
              </a:rPr>
              <a:t> of BT </a:t>
            </a:r>
            <a:r>
              <a:rPr lang="pl-PL" sz="1800" err="1">
                <a:solidFill>
                  <a:srgbClr val="7C843C"/>
                </a:solidFill>
              </a:rPr>
              <a:t>domination</a:t>
            </a:r>
            <a:r>
              <a:rPr lang="pl-PL" sz="1800">
                <a:solidFill>
                  <a:srgbClr val="7C843C"/>
                </a:solidFill>
              </a:rPr>
              <a:t>:</a:t>
            </a:r>
          </a:p>
          <a:p>
            <a:pPr marL="742950" lvl="1" indent="-285750" algn="l">
              <a:buClr>
                <a:srgbClr val="AFC968"/>
              </a:buClr>
              <a:buSzPct val="100000"/>
              <a:buFont typeface="Arial" panose="020B0604020202020204" pitchFamily="34" charset="0"/>
              <a:buChar char="•"/>
            </a:pPr>
            <a:r>
              <a:rPr lang="pl-PL" sz="1800" err="1">
                <a:solidFill>
                  <a:srgbClr val="7C843C"/>
                </a:solidFill>
              </a:rPr>
              <a:t>Their</a:t>
            </a:r>
            <a:r>
              <a:rPr lang="pl-PL" sz="1800">
                <a:solidFill>
                  <a:srgbClr val="7C843C"/>
                </a:solidFill>
              </a:rPr>
              <a:t> </a:t>
            </a:r>
            <a:r>
              <a:rPr lang="pl-PL" sz="1800" err="1">
                <a:solidFill>
                  <a:srgbClr val="7C843C"/>
                </a:solidFill>
              </a:rPr>
              <a:t>studies</a:t>
            </a:r>
            <a:r>
              <a:rPr lang="pl-PL" sz="1800">
                <a:solidFill>
                  <a:srgbClr val="7C843C"/>
                </a:solidFill>
              </a:rPr>
              <a:t> </a:t>
            </a:r>
            <a:r>
              <a:rPr lang="pl-PL" sz="1800" err="1">
                <a:solidFill>
                  <a:srgbClr val="7C843C"/>
                </a:solidFill>
              </a:rPr>
              <a:t>are</a:t>
            </a:r>
            <a:r>
              <a:rPr lang="pl-PL" sz="1800">
                <a:solidFill>
                  <a:srgbClr val="7C843C"/>
                </a:solidFill>
              </a:rPr>
              <a:t> </a:t>
            </a:r>
            <a:r>
              <a:rPr lang="pl-PL" sz="1800" err="1">
                <a:solidFill>
                  <a:srgbClr val="7C843C"/>
                </a:solidFill>
              </a:rPr>
              <a:t>often</a:t>
            </a:r>
            <a:r>
              <a:rPr lang="pl-PL" sz="1800">
                <a:solidFill>
                  <a:srgbClr val="7C843C"/>
                </a:solidFill>
              </a:rPr>
              <a:t> </a:t>
            </a:r>
            <a:r>
              <a:rPr lang="pl-PL" sz="1800" err="1">
                <a:solidFill>
                  <a:srgbClr val="7C843C"/>
                </a:solidFill>
              </a:rPr>
              <a:t>difficult</a:t>
            </a:r>
            <a:r>
              <a:rPr lang="pl-PL" sz="1800">
                <a:solidFill>
                  <a:srgbClr val="7C843C"/>
                </a:solidFill>
              </a:rPr>
              <a:t> to </a:t>
            </a:r>
            <a:r>
              <a:rPr lang="pl-PL" sz="1800" err="1">
                <a:solidFill>
                  <a:srgbClr val="7C843C"/>
                </a:solidFill>
              </a:rPr>
              <a:t>reproduce</a:t>
            </a:r>
            <a:r>
              <a:rPr lang="pl-PL" sz="1800">
                <a:solidFill>
                  <a:srgbClr val="7C843C"/>
                </a:solidFill>
              </a:rPr>
              <a:t> by </a:t>
            </a:r>
            <a:r>
              <a:rPr lang="pl-PL" sz="1800" err="1">
                <a:solidFill>
                  <a:srgbClr val="7C843C"/>
                </a:solidFill>
              </a:rPr>
              <a:t>researchers</a:t>
            </a:r>
            <a:endParaRPr lang="pl-PL" sz="1800">
              <a:solidFill>
                <a:srgbClr val="7C843C"/>
              </a:solidFill>
            </a:endParaRPr>
          </a:p>
          <a:p>
            <a:pPr marL="742950" lvl="1" indent="-285750" algn="l">
              <a:buClr>
                <a:srgbClr val="AFC968"/>
              </a:buClr>
              <a:buSzPct val="100000"/>
              <a:buFont typeface="Arial" panose="020B0604020202020204" pitchFamily="34" charset="0"/>
              <a:buChar char="•"/>
            </a:pPr>
            <a:r>
              <a:rPr lang="pl-PL" sz="1800">
                <a:solidFill>
                  <a:srgbClr val="7C843C"/>
                </a:solidFill>
              </a:rPr>
              <a:t>Migration of </a:t>
            </a:r>
            <a:r>
              <a:rPr lang="pl-PL" sz="1800" err="1">
                <a:solidFill>
                  <a:srgbClr val="7C843C"/>
                </a:solidFill>
              </a:rPr>
              <a:t>researchers</a:t>
            </a:r>
            <a:r>
              <a:rPr lang="pl-PL" sz="1800">
                <a:solidFill>
                  <a:srgbClr val="7C843C"/>
                </a:solidFill>
              </a:rPr>
              <a:t> from </a:t>
            </a:r>
            <a:r>
              <a:rPr lang="pl-PL" sz="1800" err="1">
                <a:solidFill>
                  <a:srgbClr val="7C843C"/>
                </a:solidFill>
              </a:rPr>
              <a:t>Academia</a:t>
            </a:r>
            <a:r>
              <a:rPr lang="pl-PL" sz="1800">
                <a:solidFill>
                  <a:srgbClr val="7C843C"/>
                </a:solidFill>
              </a:rPr>
              <a:t> to </a:t>
            </a:r>
            <a:r>
              <a:rPr lang="pl-PL" sz="1800" err="1">
                <a:solidFill>
                  <a:srgbClr val="7C843C"/>
                </a:solidFill>
              </a:rPr>
              <a:t>Companies</a:t>
            </a:r>
            <a:endParaRPr lang="pl-PL" sz="1800">
              <a:solidFill>
                <a:srgbClr val="7C843C"/>
              </a:solidFill>
            </a:endParaRPr>
          </a:p>
          <a:p>
            <a:pPr marL="742950" lvl="1" indent="-285750" algn="l">
              <a:buClr>
                <a:srgbClr val="AFC968"/>
              </a:buClr>
              <a:buSzPct val="100000"/>
              <a:buFont typeface="Arial" panose="020B0604020202020204" pitchFamily="34" charset="0"/>
              <a:buChar char="•"/>
            </a:pPr>
            <a:r>
              <a:rPr lang="pl-PL" sz="1800" err="1">
                <a:solidFill>
                  <a:srgbClr val="7C843C"/>
                </a:solidFill>
              </a:rPr>
              <a:t>More</a:t>
            </a:r>
            <a:r>
              <a:rPr lang="pl-PL" sz="1800">
                <a:solidFill>
                  <a:srgbClr val="7C843C"/>
                </a:solidFill>
              </a:rPr>
              <a:t>, and </a:t>
            </a:r>
            <a:r>
              <a:rPr lang="pl-PL" sz="1800" err="1">
                <a:solidFill>
                  <a:srgbClr val="7C843C"/>
                </a:solidFill>
              </a:rPr>
              <a:t>more</a:t>
            </a:r>
            <a:r>
              <a:rPr lang="pl-PL" sz="1800">
                <a:solidFill>
                  <a:srgbClr val="7C843C"/>
                </a:solidFill>
              </a:rPr>
              <a:t> </a:t>
            </a:r>
            <a:r>
              <a:rPr lang="pl-PL" sz="1800" err="1">
                <a:solidFill>
                  <a:srgbClr val="7C843C"/>
                </a:solidFill>
              </a:rPr>
              <a:t>research</a:t>
            </a:r>
            <a:r>
              <a:rPr lang="pl-PL" sz="1800">
                <a:solidFill>
                  <a:srgbClr val="7C843C"/>
                </a:solidFill>
              </a:rPr>
              <a:t> „</a:t>
            </a:r>
            <a:r>
              <a:rPr lang="pl-PL" sz="1800" err="1">
                <a:solidFill>
                  <a:srgbClr val="7C843C"/>
                </a:solidFill>
              </a:rPr>
              <a:t>behind</a:t>
            </a:r>
            <a:r>
              <a:rPr lang="pl-PL" sz="1800">
                <a:solidFill>
                  <a:srgbClr val="7C843C"/>
                </a:solidFill>
              </a:rPr>
              <a:t> the </a:t>
            </a:r>
            <a:r>
              <a:rPr lang="pl-PL" sz="1800" err="1">
                <a:solidFill>
                  <a:srgbClr val="7C843C"/>
                </a:solidFill>
              </a:rPr>
              <a:t>closed</a:t>
            </a:r>
            <a:r>
              <a:rPr lang="pl-PL" sz="1800">
                <a:solidFill>
                  <a:srgbClr val="7C843C"/>
                </a:solidFill>
              </a:rPr>
              <a:t> </a:t>
            </a:r>
            <a:r>
              <a:rPr lang="pl-PL" sz="1800" err="1">
                <a:solidFill>
                  <a:srgbClr val="7C843C"/>
                </a:solidFill>
              </a:rPr>
              <a:t>doors</a:t>
            </a:r>
            <a:r>
              <a:rPr lang="pl-PL" sz="1800">
                <a:solidFill>
                  <a:srgbClr val="7C843C"/>
                </a:solidFill>
              </a:rPr>
              <a:t>”</a:t>
            </a:r>
          </a:p>
          <a:p>
            <a:pPr marL="285750" lvl="0" indent="-285750" algn="l" rtl="0">
              <a:spcBef>
                <a:spcPts val="0"/>
              </a:spcBef>
              <a:spcAft>
                <a:spcPts val="0"/>
              </a:spcAft>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r>
              <a:rPr lang="pl-PL" sz="1800" err="1">
                <a:solidFill>
                  <a:srgbClr val="7C843C"/>
                </a:solidFill>
              </a:rPr>
              <a:t>Positive</a:t>
            </a:r>
            <a:r>
              <a:rPr lang="pl-PL" sz="1800">
                <a:solidFill>
                  <a:srgbClr val="7C843C"/>
                </a:solidFill>
              </a:rPr>
              <a:t> </a:t>
            </a:r>
            <a:r>
              <a:rPr lang="pl-PL" sz="1800" err="1">
                <a:solidFill>
                  <a:srgbClr val="7C843C"/>
                </a:solidFill>
              </a:rPr>
              <a:t>aspects</a:t>
            </a:r>
            <a:r>
              <a:rPr lang="pl-PL" sz="1800">
                <a:solidFill>
                  <a:srgbClr val="7C843C"/>
                </a:solidFill>
              </a:rPr>
              <a:t> of BT </a:t>
            </a:r>
            <a:r>
              <a:rPr lang="pl-PL" sz="1800" err="1">
                <a:solidFill>
                  <a:srgbClr val="7C843C"/>
                </a:solidFill>
              </a:rPr>
              <a:t>domination</a:t>
            </a:r>
            <a:r>
              <a:rPr lang="pl-PL" sz="1800">
                <a:solidFill>
                  <a:srgbClr val="7C843C"/>
                </a:solidFill>
              </a:rPr>
              <a:t>:</a:t>
            </a:r>
          </a:p>
          <a:p>
            <a:pPr marL="742950" lvl="1" indent="-285750" algn="l">
              <a:buClr>
                <a:srgbClr val="AFC968"/>
              </a:buClr>
              <a:buSzPct val="100000"/>
              <a:buFont typeface="Arial" panose="020B0604020202020204" pitchFamily="34" charset="0"/>
              <a:buChar char="•"/>
            </a:pPr>
            <a:r>
              <a:rPr lang="pl-PL" sz="1800" err="1">
                <a:solidFill>
                  <a:srgbClr val="7C843C"/>
                </a:solidFill>
              </a:rPr>
              <a:t>Immense</a:t>
            </a:r>
            <a:r>
              <a:rPr lang="pl-PL" sz="1800">
                <a:solidFill>
                  <a:srgbClr val="7C843C"/>
                </a:solidFill>
              </a:rPr>
              <a:t> </a:t>
            </a:r>
            <a:r>
              <a:rPr lang="pl-PL" sz="1800" err="1">
                <a:solidFill>
                  <a:srgbClr val="7C843C"/>
                </a:solidFill>
              </a:rPr>
              <a:t>computational</a:t>
            </a:r>
            <a:r>
              <a:rPr lang="pl-PL" sz="1800">
                <a:solidFill>
                  <a:srgbClr val="7C843C"/>
                </a:solidFill>
              </a:rPr>
              <a:t> </a:t>
            </a:r>
            <a:r>
              <a:rPr lang="pl-PL" sz="1800" err="1">
                <a:solidFill>
                  <a:srgbClr val="7C843C"/>
                </a:solidFill>
              </a:rPr>
              <a:t>resources</a:t>
            </a:r>
            <a:r>
              <a:rPr lang="pl-PL" sz="1800">
                <a:solidFill>
                  <a:srgbClr val="7C843C"/>
                </a:solidFill>
              </a:rPr>
              <a:t> </a:t>
            </a:r>
            <a:r>
              <a:rPr lang="pl-PL" sz="1800" err="1">
                <a:solidFill>
                  <a:srgbClr val="7C843C"/>
                </a:solidFill>
              </a:rPr>
              <a:t>enable</a:t>
            </a:r>
            <a:r>
              <a:rPr lang="pl-PL" sz="1800">
                <a:solidFill>
                  <a:srgbClr val="7C843C"/>
                </a:solidFill>
              </a:rPr>
              <a:t> the development of </a:t>
            </a:r>
            <a:r>
              <a:rPr lang="pl-PL" sz="1800" err="1">
                <a:solidFill>
                  <a:srgbClr val="7C843C"/>
                </a:solidFill>
              </a:rPr>
              <a:t>novel</a:t>
            </a:r>
            <a:r>
              <a:rPr lang="pl-PL" sz="1800">
                <a:solidFill>
                  <a:srgbClr val="7C843C"/>
                </a:solidFill>
              </a:rPr>
              <a:t> ML </a:t>
            </a:r>
            <a:r>
              <a:rPr lang="pl-PL" sz="1800" err="1">
                <a:solidFill>
                  <a:srgbClr val="7C843C"/>
                </a:solidFill>
              </a:rPr>
              <a:t>algorithms</a:t>
            </a:r>
            <a:endParaRPr lang="pl-PL" sz="1800">
              <a:solidFill>
                <a:srgbClr val="7C843C"/>
              </a:solidFill>
            </a:endParaRPr>
          </a:p>
          <a:p>
            <a:pPr marL="742950" lvl="1" indent="-285750" algn="l">
              <a:buClr>
                <a:srgbClr val="AFC968"/>
              </a:buClr>
              <a:buSzPct val="100000"/>
              <a:buFont typeface="Arial" panose="020B0604020202020204" pitchFamily="34" charset="0"/>
              <a:buChar char="•"/>
            </a:pPr>
            <a:r>
              <a:rPr lang="pl-PL" sz="1800">
                <a:solidFill>
                  <a:srgbClr val="7C843C"/>
                </a:solidFill>
              </a:rPr>
              <a:t>BT – </a:t>
            </a:r>
            <a:r>
              <a:rPr lang="pl-PL" sz="1800" err="1">
                <a:solidFill>
                  <a:srgbClr val="7C843C"/>
                </a:solidFill>
              </a:rPr>
              <a:t>Academia</a:t>
            </a:r>
            <a:r>
              <a:rPr lang="pl-PL" sz="1800">
                <a:solidFill>
                  <a:srgbClr val="7C843C"/>
                </a:solidFill>
              </a:rPr>
              <a:t> </a:t>
            </a:r>
            <a:r>
              <a:rPr lang="pl-PL" sz="1800" err="1">
                <a:solidFill>
                  <a:srgbClr val="7C843C"/>
                </a:solidFill>
              </a:rPr>
              <a:t>collaboration</a:t>
            </a:r>
            <a:r>
              <a:rPr lang="pl-PL" sz="1800">
                <a:solidFill>
                  <a:srgbClr val="7C843C"/>
                </a:solidFill>
              </a:rPr>
              <a:t> </a:t>
            </a:r>
            <a:r>
              <a:rPr lang="pl-PL" sz="1800" err="1">
                <a:solidFill>
                  <a:srgbClr val="7C843C"/>
                </a:solidFill>
              </a:rPr>
              <a:t>benefits</a:t>
            </a:r>
            <a:r>
              <a:rPr lang="pl-PL" sz="1800">
                <a:solidFill>
                  <a:srgbClr val="7C843C"/>
                </a:solidFill>
              </a:rPr>
              <a:t> </a:t>
            </a:r>
            <a:r>
              <a:rPr lang="pl-PL" sz="1800" err="1">
                <a:solidFill>
                  <a:srgbClr val="7C843C"/>
                </a:solidFill>
              </a:rPr>
              <a:t>both</a:t>
            </a:r>
            <a:r>
              <a:rPr lang="pl-PL" sz="1800">
                <a:solidFill>
                  <a:srgbClr val="7C843C"/>
                </a:solidFill>
              </a:rPr>
              <a:t> </a:t>
            </a:r>
            <a:r>
              <a:rPr lang="pl-PL" sz="1800" err="1">
                <a:solidFill>
                  <a:srgbClr val="7C843C"/>
                </a:solidFill>
              </a:rPr>
              <a:t>sides</a:t>
            </a:r>
            <a:endParaRPr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382942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Conditioned </a:t>
            </a:r>
            <a:r>
              <a:rPr lang="pl-PL" b="0" err="1">
                <a:solidFill>
                  <a:srgbClr val="74533D"/>
                </a:solidFill>
              </a:rPr>
              <a:t>sticking</a:t>
            </a:r>
            <a:r>
              <a:rPr lang="pl-PL" b="0">
                <a:solidFill>
                  <a:srgbClr val="74533D"/>
                </a:solidFill>
              </a:rPr>
              <a:t> </a:t>
            </a:r>
            <a:r>
              <a:rPr lang="pl-PL" b="0" err="1">
                <a:solidFill>
                  <a:srgbClr val="74533D"/>
                </a:solidFill>
              </a:rPr>
              <a:t>factor</a:t>
            </a:r>
            <a:endParaRPr lang="en-US" b="0">
              <a:solidFill>
                <a:srgbClr val="74533D"/>
              </a:solidFill>
            </a:endParaRPr>
          </a:p>
        </p:txBody>
      </p:sp>
      <p:cxnSp>
        <p:nvCxnSpPr>
          <p:cNvPr id="166" name="Google Shape;166;p30"/>
          <p:cNvCxnSpPr>
            <a:cxnSpLocks/>
          </p:cNvCxnSpPr>
          <p:nvPr/>
        </p:nvCxnSpPr>
        <p:spPr>
          <a:xfrm>
            <a:off x="812499" y="1045726"/>
            <a:ext cx="5669324" cy="0"/>
          </a:xfrm>
          <a:prstGeom prst="straightConnector1">
            <a:avLst/>
          </a:prstGeom>
          <a:noFill/>
          <a:ln w="19050" cap="flat" cmpd="sng">
            <a:solidFill>
              <a:srgbClr val="74533D"/>
            </a:solidFill>
            <a:prstDash val="solid"/>
            <a:round/>
            <a:headEnd type="none" w="med" len="med"/>
            <a:tailEnd type="none" w="med" len="med"/>
          </a:ln>
        </p:spPr>
      </p:cxnSp>
      <p:pic>
        <p:nvPicPr>
          <p:cNvPr id="9" name="Obraz 8">
            <a:extLst>
              <a:ext uri="{FF2B5EF4-FFF2-40B4-BE49-F238E27FC236}">
                <a16:creationId xmlns:a16="http://schemas.microsoft.com/office/drawing/2014/main" id="{87954997-B164-8D6A-A44B-6ADCC7A72B7E}"/>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828800" y="1597684"/>
            <a:ext cx="5486400" cy="2362200"/>
          </a:xfrm>
          <a:prstGeom prst="rect">
            <a:avLst/>
          </a:prstGeom>
        </p:spPr>
      </p:pic>
      <p:sp>
        <p:nvSpPr>
          <p:cNvPr id="2" name="Google Shape;162;p30">
            <a:extLst>
              <a:ext uri="{FF2B5EF4-FFF2-40B4-BE49-F238E27FC236}">
                <a16:creationId xmlns:a16="http://schemas.microsoft.com/office/drawing/2014/main" id="{AC0DABE9-EA39-82BD-74AC-8F812C8FD1F4}"/>
              </a:ext>
            </a:extLst>
          </p:cNvPr>
          <p:cNvSpPr txBox="1">
            <a:spLocks/>
          </p:cNvSpPr>
          <p:nvPr/>
        </p:nvSpPr>
        <p:spPr>
          <a:xfrm>
            <a:off x="674552" y="4005718"/>
            <a:ext cx="7794895" cy="77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buClr>
                <a:srgbClr val="AFC968"/>
              </a:buClr>
              <a:buSzPct val="100000"/>
              <a:buFont typeface="Arial" panose="020B0604020202020204" pitchFamily="34" charset="0"/>
              <a:buChar char="•"/>
            </a:pPr>
            <a:r>
              <a:rPr lang="pl-PL" sz="1800">
                <a:solidFill>
                  <a:srgbClr val="7C843C"/>
                </a:solidFill>
              </a:rPr>
              <a:t>„Probability of the meme transitioning under the condition of appearance in the paper with given affiliation”</a:t>
            </a:r>
            <a:endParaRPr lang="en-US" sz="1800">
              <a:solidFill>
                <a:srgbClr val="7C843C"/>
              </a:solidFill>
            </a:endParaRPr>
          </a:p>
        </p:txBody>
      </p:sp>
    </p:spTree>
    <p:extLst>
      <p:ext uri="{BB962C8B-B14F-4D97-AF65-F5344CB8AC3E}">
        <p14:creationId xmlns:p14="http://schemas.microsoft.com/office/powerpoint/2010/main" val="299305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Dataset and processing</a:t>
            </a:r>
          </a:p>
        </p:txBody>
      </p:sp>
      <p:sp>
        <p:nvSpPr>
          <p:cNvPr id="162" name="Google Shape;162;p30"/>
          <p:cNvSpPr txBox="1">
            <a:spLocks noGrp="1"/>
          </p:cNvSpPr>
          <p:nvPr>
            <p:ph type="subTitle" idx="3"/>
          </p:nvPr>
        </p:nvSpPr>
        <p:spPr>
          <a:xfrm>
            <a:off x="710750" y="1204470"/>
            <a:ext cx="8299797" cy="35252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7C843C"/>
              </a:buClr>
              <a:buSzPct val="100000"/>
              <a:buFont typeface="Arial" panose="020B0604020202020204" pitchFamily="34" charset="0"/>
              <a:buChar char="•"/>
            </a:pPr>
            <a:r>
              <a:rPr lang="pl-PL" sz="1800">
                <a:solidFill>
                  <a:srgbClr val="7C843C"/>
                </a:solidFill>
              </a:rPr>
              <a:t>500 000 </a:t>
            </a:r>
            <a:r>
              <a:rPr lang="pl-PL" sz="1800" err="1">
                <a:solidFill>
                  <a:srgbClr val="7C843C"/>
                </a:solidFill>
              </a:rPr>
              <a:t>papers</a:t>
            </a:r>
            <a:r>
              <a:rPr lang="pl-PL" sz="1800">
                <a:solidFill>
                  <a:srgbClr val="7C843C"/>
                </a:solidFill>
              </a:rPr>
              <a:t> from </a:t>
            </a:r>
            <a:r>
              <a:rPr lang="pl-PL" sz="1800" b="1">
                <a:solidFill>
                  <a:srgbClr val="7C843C"/>
                </a:solidFill>
              </a:rPr>
              <a:t>S2ORC </a:t>
            </a:r>
            <a:r>
              <a:rPr lang="pl-PL" sz="1800" b="1" err="1">
                <a:solidFill>
                  <a:srgbClr val="7C843C"/>
                </a:solidFill>
              </a:rPr>
              <a:t>database</a:t>
            </a:r>
            <a:r>
              <a:rPr lang="pl-PL" sz="1800">
                <a:solidFill>
                  <a:srgbClr val="7C843C"/>
                </a:solidFill>
              </a:rPr>
              <a:t>,</a:t>
            </a:r>
          </a:p>
          <a:p>
            <a:pPr marL="285750" indent="-285750">
              <a:buClr>
                <a:srgbClr val="7C843C"/>
              </a:buClr>
              <a:buSzPct val="100000"/>
              <a:buFont typeface="Arial" panose="020B0604020202020204" pitchFamily="34" charset="0"/>
              <a:buChar char="•"/>
            </a:pPr>
            <a:r>
              <a:rPr lang="pl-PL" sz="1800">
                <a:solidFill>
                  <a:srgbClr val="7C843C"/>
                </a:solidFill>
              </a:rPr>
              <a:t>We </a:t>
            </a:r>
            <a:r>
              <a:rPr lang="pl-PL" sz="1800" err="1">
                <a:solidFill>
                  <a:srgbClr val="7C843C"/>
                </a:solidFill>
              </a:rPr>
              <a:t>included</a:t>
            </a:r>
            <a:r>
              <a:rPr lang="pl-PL" sz="1800">
                <a:solidFill>
                  <a:srgbClr val="7C843C"/>
                </a:solidFill>
              </a:rPr>
              <a:t> the </a:t>
            </a:r>
            <a:r>
              <a:rPr lang="pl-PL" sz="1800" err="1">
                <a:solidFill>
                  <a:srgbClr val="7C843C"/>
                </a:solidFill>
              </a:rPr>
              <a:t>papers</a:t>
            </a:r>
            <a:r>
              <a:rPr lang="pl-PL" sz="1800">
                <a:solidFill>
                  <a:srgbClr val="7C843C"/>
                </a:solidFill>
              </a:rPr>
              <a:t> with </a:t>
            </a:r>
            <a:r>
              <a:rPr lang="pl-PL" sz="1800" err="1">
                <a:solidFill>
                  <a:srgbClr val="7C843C"/>
                </a:solidFill>
              </a:rPr>
              <a:t>terms</a:t>
            </a:r>
            <a:r>
              <a:rPr lang="pl-PL" sz="1800">
                <a:solidFill>
                  <a:srgbClr val="7C843C"/>
                </a:solidFill>
              </a:rPr>
              <a:t> </a:t>
            </a:r>
            <a:r>
              <a:rPr lang="pl-PL" sz="1800" err="1">
                <a:solidFill>
                  <a:srgbClr val="7C843C"/>
                </a:solidFill>
              </a:rPr>
              <a:t>like</a:t>
            </a:r>
            <a:r>
              <a:rPr lang="pl-PL" sz="1800">
                <a:solidFill>
                  <a:srgbClr val="7C843C"/>
                </a:solidFill>
              </a:rPr>
              <a:t>: „AI, ML</a:t>
            </a:r>
            <a:r>
              <a:rPr lang="en-US" sz="1800">
                <a:solidFill>
                  <a:srgbClr val="7C843C"/>
                </a:solidFill>
              </a:rPr>
              <a:t>, classifier, </a:t>
            </a:r>
            <a:r>
              <a:rPr lang="pl-PL" sz="1800">
                <a:solidFill>
                  <a:srgbClr val="7C843C"/>
                </a:solidFill>
              </a:rPr>
              <a:t>NN</a:t>
            </a:r>
            <a:r>
              <a:rPr lang="en-US" sz="1800">
                <a:solidFill>
                  <a:srgbClr val="7C843C"/>
                </a:solidFill>
              </a:rPr>
              <a:t>, </a:t>
            </a:r>
            <a:r>
              <a:rPr lang="pl-PL" sz="1800">
                <a:solidFill>
                  <a:srgbClr val="7C843C"/>
                </a:solidFill>
              </a:rPr>
              <a:t>DL</a:t>
            </a:r>
            <a:r>
              <a:rPr lang="en-US" sz="1800">
                <a:solidFill>
                  <a:srgbClr val="7C843C"/>
                </a:solidFill>
              </a:rPr>
              <a:t>, data</a:t>
            </a:r>
            <a:r>
              <a:rPr lang="pl-PL" sz="1800">
                <a:solidFill>
                  <a:srgbClr val="7C843C"/>
                </a:solidFill>
              </a:rPr>
              <a:t> </a:t>
            </a:r>
            <a:r>
              <a:rPr lang="en-US" sz="1800">
                <a:solidFill>
                  <a:srgbClr val="7C843C"/>
                </a:solidFill>
              </a:rPr>
              <a:t>science, </a:t>
            </a:r>
            <a:r>
              <a:rPr lang="pl-PL" sz="1800">
                <a:solidFill>
                  <a:srgbClr val="7C843C"/>
                </a:solidFill>
              </a:rPr>
              <a:t>NLP</a:t>
            </a:r>
            <a:r>
              <a:rPr lang="en-US" sz="1800">
                <a:solidFill>
                  <a:srgbClr val="7C843C"/>
                </a:solidFill>
              </a:rPr>
              <a:t>, computer vision</a:t>
            </a:r>
            <a:r>
              <a:rPr lang="pl-PL" sz="1800">
                <a:solidFill>
                  <a:srgbClr val="7C843C"/>
                </a:solidFill>
              </a:rPr>
              <a:t>” </a:t>
            </a:r>
            <a:r>
              <a:rPr lang="pl-PL" sz="1800" b="1">
                <a:solidFill>
                  <a:srgbClr val="7C843C"/>
                </a:solidFill>
              </a:rPr>
              <a:t>in the </a:t>
            </a:r>
            <a:r>
              <a:rPr lang="pl-PL" sz="1800" b="1" err="1">
                <a:solidFill>
                  <a:srgbClr val="7C843C"/>
                </a:solidFill>
              </a:rPr>
              <a:t>abstracts</a:t>
            </a:r>
            <a:r>
              <a:rPr lang="pl-PL" sz="1800" b="1">
                <a:solidFill>
                  <a:srgbClr val="7C843C"/>
                </a:solidFill>
              </a:rPr>
              <a:t>,</a:t>
            </a:r>
          </a:p>
          <a:p>
            <a:pPr marL="285750" indent="-285750">
              <a:buClr>
                <a:srgbClr val="7C843C"/>
              </a:buClr>
              <a:buSzPct val="100000"/>
              <a:buFont typeface="Arial" panose="020B0604020202020204" pitchFamily="34" charset="0"/>
              <a:buChar char="•"/>
            </a:pPr>
            <a:r>
              <a:rPr lang="pl-PL" sz="1800">
                <a:solidFill>
                  <a:srgbClr val="7C843C"/>
                </a:solidFill>
              </a:rPr>
              <a:t>350 000 </a:t>
            </a:r>
            <a:r>
              <a:rPr lang="pl-PL" sz="1800" err="1">
                <a:solidFill>
                  <a:srgbClr val="7C843C"/>
                </a:solidFill>
              </a:rPr>
              <a:t>papers</a:t>
            </a:r>
            <a:r>
              <a:rPr lang="pl-PL" sz="1800">
                <a:solidFill>
                  <a:srgbClr val="7C843C"/>
                </a:solidFill>
              </a:rPr>
              <a:t> </a:t>
            </a:r>
            <a:r>
              <a:rPr lang="pl-PL" sz="1800" err="1">
                <a:solidFill>
                  <a:srgbClr val="7C843C"/>
                </a:solidFill>
              </a:rPr>
              <a:t>had</a:t>
            </a:r>
            <a:r>
              <a:rPr lang="pl-PL" sz="1800">
                <a:solidFill>
                  <a:srgbClr val="7C843C"/>
                </a:solidFill>
              </a:rPr>
              <a:t> DOI </a:t>
            </a:r>
            <a:r>
              <a:rPr lang="pl-PL" sz="1800" err="1">
                <a:solidFill>
                  <a:srgbClr val="7C843C"/>
                </a:solidFill>
              </a:rPr>
              <a:t>identifiers</a:t>
            </a:r>
            <a:r>
              <a:rPr lang="pl-PL" sz="1800">
                <a:solidFill>
                  <a:srgbClr val="7C843C"/>
                </a:solidFill>
              </a:rPr>
              <a:t>, </a:t>
            </a:r>
            <a:r>
              <a:rPr lang="pl-PL" sz="1800" err="1">
                <a:solidFill>
                  <a:srgbClr val="7C843C"/>
                </a:solidFill>
              </a:rPr>
              <a:t>required</a:t>
            </a:r>
            <a:r>
              <a:rPr lang="pl-PL" sz="1800">
                <a:solidFill>
                  <a:srgbClr val="7C843C"/>
                </a:solidFill>
              </a:rPr>
              <a:t> for </a:t>
            </a:r>
            <a:r>
              <a:rPr lang="pl-PL" sz="1800" err="1">
                <a:solidFill>
                  <a:srgbClr val="7C843C"/>
                </a:solidFill>
              </a:rPr>
              <a:t>matching</a:t>
            </a:r>
            <a:r>
              <a:rPr lang="pl-PL" sz="1800">
                <a:solidFill>
                  <a:srgbClr val="7C843C"/>
                </a:solidFill>
              </a:rPr>
              <a:t> </a:t>
            </a:r>
            <a:r>
              <a:rPr lang="pl-PL" sz="1800" err="1">
                <a:solidFill>
                  <a:srgbClr val="7C843C"/>
                </a:solidFill>
              </a:rPr>
              <a:t>authors</a:t>
            </a:r>
            <a:r>
              <a:rPr lang="pl-PL" sz="1800">
                <a:solidFill>
                  <a:srgbClr val="7C843C"/>
                </a:solidFill>
              </a:rPr>
              <a:t> </a:t>
            </a:r>
            <a:r>
              <a:rPr lang="pl-PL" sz="1800" err="1">
                <a:solidFill>
                  <a:srgbClr val="7C843C"/>
                </a:solidFill>
              </a:rPr>
              <a:t>affiliation</a:t>
            </a:r>
            <a:r>
              <a:rPr lang="pl-PL" sz="1800">
                <a:solidFill>
                  <a:srgbClr val="7C843C"/>
                </a:solidFill>
              </a:rPr>
              <a:t> with </a:t>
            </a:r>
            <a:r>
              <a:rPr lang="pl-PL" sz="1800" b="1" err="1">
                <a:solidFill>
                  <a:srgbClr val="7C843C"/>
                </a:solidFill>
              </a:rPr>
              <a:t>OpenAlex</a:t>
            </a:r>
            <a:r>
              <a:rPr lang="pl-PL" sz="1800">
                <a:solidFill>
                  <a:srgbClr val="7C843C"/>
                </a:solidFill>
              </a:rPr>
              <a:t>,</a:t>
            </a:r>
          </a:p>
          <a:p>
            <a:pPr marL="285750" indent="-285750">
              <a:buClr>
                <a:srgbClr val="7C843C"/>
              </a:buClr>
              <a:buSzPct val="100000"/>
              <a:buFont typeface="Arial" panose="020B0604020202020204" pitchFamily="34" charset="0"/>
              <a:buChar char="•"/>
            </a:pPr>
            <a:r>
              <a:rPr lang="pl-PL" sz="1800">
                <a:solidFill>
                  <a:srgbClr val="7C843C"/>
                </a:solidFill>
              </a:rPr>
              <a:t>170 000 </a:t>
            </a:r>
            <a:r>
              <a:rPr lang="pl-PL" sz="1800" err="1">
                <a:solidFill>
                  <a:srgbClr val="7C843C"/>
                </a:solidFill>
              </a:rPr>
              <a:t>papers</a:t>
            </a:r>
            <a:r>
              <a:rPr lang="pl-PL" sz="1800">
                <a:solidFill>
                  <a:srgbClr val="7C843C"/>
                </a:solidFill>
              </a:rPr>
              <a:t> </a:t>
            </a:r>
            <a:r>
              <a:rPr lang="pl-PL" sz="1800" err="1">
                <a:solidFill>
                  <a:srgbClr val="7C843C"/>
                </a:solidFill>
              </a:rPr>
              <a:t>had</a:t>
            </a:r>
            <a:r>
              <a:rPr lang="pl-PL" sz="1800">
                <a:solidFill>
                  <a:srgbClr val="7C843C"/>
                </a:solidFill>
              </a:rPr>
              <a:t> </a:t>
            </a:r>
            <a:r>
              <a:rPr lang="pl-PL" sz="1800" err="1">
                <a:solidFill>
                  <a:srgbClr val="7C843C"/>
                </a:solidFill>
              </a:rPr>
              <a:t>citation</a:t>
            </a:r>
            <a:r>
              <a:rPr lang="pl-PL" sz="1800">
                <a:solidFill>
                  <a:srgbClr val="7C843C"/>
                </a:solidFill>
              </a:rPr>
              <a:t> </a:t>
            </a:r>
            <a:r>
              <a:rPr lang="pl-PL" sz="1800" err="1">
                <a:solidFill>
                  <a:srgbClr val="7C843C"/>
                </a:solidFill>
              </a:rPr>
              <a:t>information</a:t>
            </a:r>
            <a:r>
              <a:rPr lang="pl-PL" sz="1800">
                <a:solidFill>
                  <a:srgbClr val="7C843C"/>
                </a:solidFill>
              </a:rPr>
              <a:t> </a:t>
            </a:r>
            <a:r>
              <a:rPr lang="pl-PL" sz="1800" err="1">
                <a:solidFill>
                  <a:srgbClr val="7C843C"/>
                </a:solidFill>
              </a:rPr>
              <a:t>required</a:t>
            </a:r>
            <a:r>
              <a:rPr lang="pl-PL" sz="1800">
                <a:solidFill>
                  <a:srgbClr val="7C843C"/>
                </a:solidFill>
              </a:rPr>
              <a:t> for network </a:t>
            </a:r>
            <a:r>
              <a:rPr lang="pl-PL" sz="1800" err="1">
                <a:solidFill>
                  <a:srgbClr val="7C843C"/>
                </a:solidFill>
              </a:rPr>
              <a:t>analysis</a:t>
            </a:r>
            <a:r>
              <a:rPr lang="pl-PL" sz="1800">
                <a:solidFill>
                  <a:srgbClr val="7C843C"/>
                </a:solidFill>
              </a:rPr>
              <a:t>,</a:t>
            </a:r>
          </a:p>
          <a:p>
            <a:pPr marL="285750" indent="-285750">
              <a:buClr>
                <a:srgbClr val="7C843C"/>
              </a:buClr>
              <a:buSzPct val="100000"/>
              <a:buFont typeface="Arial" panose="020B0604020202020204" pitchFamily="34" charset="0"/>
              <a:buChar char="•"/>
            </a:pPr>
            <a:r>
              <a:rPr lang="pl-PL" sz="1800">
                <a:solidFill>
                  <a:srgbClr val="7C843C"/>
                </a:solidFill>
              </a:rPr>
              <a:t>We </a:t>
            </a:r>
            <a:r>
              <a:rPr lang="pl-PL" sz="1800" err="1">
                <a:solidFill>
                  <a:srgbClr val="7C843C"/>
                </a:solidFill>
              </a:rPr>
              <a:t>treated</a:t>
            </a:r>
            <a:r>
              <a:rPr lang="pl-PL" sz="1800">
                <a:solidFill>
                  <a:srgbClr val="7C843C"/>
                </a:solidFill>
              </a:rPr>
              <a:t> </a:t>
            </a:r>
            <a:r>
              <a:rPr lang="pl-PL" sz="1800" b="1" err="1">
                <a:solidFill>
                  <a:srgbClr val="7C843C"/>
                </a:solidFill>
              </a:rPr>
              <a:t>OpenAlex</a:t>
            </a:r>
            <a:r>
              <a:rPr lang="pl-PL" sz="1800">
                <a:solidFill>
                  <a:srgbClr val="7C843C"/>
                </a:solidFill>
              </a:rPr>
              <a:t> </a:t>
            </a:r>
            <a:r>
              <a:rPr lang="pl-PL" sz="1800" err="1">
                <a:solidFill>
                  <a:srgbClr val="7C843C"/>
                </a:solidFill>
              </a:rPr>
              <a:t>categories</a:t>
            </a:r>
            <a:r>
              <a:rPr lang="pl-PL" sz="1800">
                <a:solidFill>
                  <a:srgbClr val="7C843C"/>
                </a:solidFill>
              </a:rPr>
              <a:t> </a:t>
            </a:r>
            <a:r>
              <a:rPr lang="pl-PL" sz="1800" err="1">
                <a:solidFill>
                  <a:srgbClr val="7C843C"/>
                </a:solidFill>
              </a:rPr>
              <a:t>education</a:t>
            </a:r>
            <a:r>
              <a:rPr lang="pl-PL" sz="1800">
                <a:solidFill>
                  <a:srgbClr val="7C843C"/>
                </a:solidFill>
              </a:rPr>
              <a:t>, </a:t>
            </a:r>
            <a:r>
              <a:rPr lang="pl-PL" sz="1800" err="1">
                <a:solidFill>
                  <a:srgbClr val="7C843C"/>
                </a:solidFill>
              </a:rPr>
              <a:t>facility</a:t>
            </a:r>
            <a:r>
              <a:rPr lang="pl-PL" sz="1800">
                <a:solidFill>
                  <a:srgbClr val="7C843C"/>
                </a:solidFill>
              </a:rPr>
              <a:t>, and </a:t>
            </a:r>
            <a:r>
              <a:rPr lang="pl-PL" sz="1800" err="1">
                <a:solidFill>
                  <a:srgbClr val="7C843C"/>
                </a:solidFill>
              </a:rPr>
              <a:t>government</a:t>
            </a:r>
            <a:r>
              <a:rPr lang="pl-PL" sz="1800">
                <a:solidFill>
                  <a:srgbClr val="7C843C"/>
                </a:solidFill>
              </a:rPr>
              <a:t> as </a:t>
            </a:r>
            <a:r>
              <a:rPr lang="pl-PL" sz="1800" b="1" err="1">
                <a:solidFill>
                  <a:srgbClr val="7C843C"/>
                </a:solidFill>
              </a:rPr>
              <a:t>Academia</a:t>
            </a:r>
            <a:r>
              <a:rPr lang="pl-PL" sz="1800" b="1">
                <a:solidFill>
                  <a:srgbClr val="7C843C"/>
                </a:solidFill>
              </a:rPr>
              <a:t>,</a:t>
            </a:r>
            <a:endParaRPr lang="pl-PL" sz="1800">
              <a:solidFill>
                <a:srgbClr val="7C843C"/>
              </a:solidFill>
            </a:endParaRPr>
          </a:p>
          <a:p>
            <a:pPr marL="285750" indent="-285750">
              <a:buClr>
                <a:srgbClr val="7C843C"/>
              </a:buClr>
              <a:buSzPct val="100000"/>
              <a:buFont typeface="Arial" panose="020B0604020202020204" pitchFamily="34" charset="0"/>
              <a:buChar char="•"/>
            </a:pPr>
            <a:r>
              <a:rPr lang="pl-PL" sz="1800" b="1">
                <a:solidFill>
                  <a:srgbClr val="7C843C"/>
                </a:solidFill>
              </a:rPr>
              <a:t>Big Tech </a:t>
            </a:r>
            <a:r>
              <a:rPr lang="pl-PL" sz="1800" err="1">
                <a:solidFill>
                  <a:srgbClr val="7C843C"/>
                </a:solidFill>
              </a:rPr>
              <a:t>is</a:t>
            </a:r>
            <a:r>
              <a:rPr lang="pl-PL" sz="1800">
                <a:solidFill>
                  <a:srgbClr val="7C843C"/>
                </a:solidFill>
              </a:rPr>
              <a:t> a </a:t>
            </a:r>
            <a:r>
              <a:rPr lang="pl-PL" sz="1800" err="1">
                <a:solidFill>
                  <a:srgbClr val="7C843C"/>
                </a:solidFill>
              </a:rPr>
              <a:t>subset</a:t>
            </a:r>
            <a:r>
              <a:rPr lang="pl-PL" sz="1800">
                <a:solidFill>
                  <a:srgbClr val="7C843C"/>
                </a:solidFill>
              </a:rPr>
              <a:t> of </a:t>
            </a:r>
            <a:r>
              <a:rPr lang="pl-PL" sz="1800" err="1">
                <a:solidFill>
                  <a:srgbClr val="7C843C"/>
                </a:solidFill>
              </a:rPr>
              <a:t>company</a:t>
            </a:r>
            <a:r>
              <a:rPr lang="pl-PL" sz="1800">
                <a:solidFill>
                  <a:srgbClr val="7C843C"/>
                </a:solidFill>
              </a:rPr>
              <a:t> </a:t>
            </a:r>
            <a:r>
              <a:rPr lang="pl-PL" sz="1800" err="1">
                <a:solidFill>
                  <a:srgbClr val="7C843C"/>
                </a:solidFill>
              </a:rPr>
              <a:t>category</a:t>
            </a:r>
            <a:r>
              <a:rPr lang="pl-PL" sz="1800">
                <a:solidFill>
                  <a:srgbClr val="7C843C"/>
                </a:solidFill>
              </a:rPr>
              <a:t> </a:t>
            </a:r>
            <a:r>
              <a:rPr lang="pl-PL" sz="1800" err="1">
                <a:solidFill>
                  <a:srgbClr val="7C843C"/>
                </a:solidFill>
              </a:rPr>
              <a:t>containing</a:t>
            </a:r>
            <a:r>
              <a:rPr lang="pl-PL" sz="1800">
                <a:solidFill>
                  <a:srgbClr val="7C843C"/>
                </a:solidFill>
              </a:rPr>
              <a:t> 14 most </a:t>
            </a:r>
            <a:r>
              <a:rPr lang="pl-PL" sz="1800" err="1">
                <a:solidFill>
                  <a:srgbClr val="7C843C"/>
                </a:solidFill>
              </a:rPr>
              <a:t>cited</a:t>
            </a:r>
            <a:r>
              <a:rPr lang="pl-PL" sz="1800">
                <a:solidFill>
                  <a:srgbClr val="7C843C"/>
                </a:solidFill>
              </a:rPr>
              <a:t> </a:t>
            </a:r>
            <a:r>
              <a:rPr lang="pl-PL" sz="1800" err="1">
                <a:solidFill>
                  <a:srgbClr val="7C843C"/>
                </a:solidFill>
              </a:rPr>
              <a:t>companies</a:t>
            </a:r>
            <a:r>
              <a:rPr lang="pl-PL" sz="1800">
                <a:solidFill>
                  <a:srgbClr val="7C843C"/>
                </a:solidFill>
              </a:rPr>
              <a:t>.</a:t>
            </a:r>
          </a:p>
        </p:txBody>
      </p:sp>
      <p:cxnSp>
        <p:nvCxnSpPr>
          <p:cNvPr id="166" name="Google Shape;166;p30"/>
          <p:cNvCxnSpPr>
            <a:cxnSpLocks/>
          </p:cNvCxnSpPr>
          <p:nvPr/>
        </p:nvCxnSpPr>
        <p:spPr>
          <a:xfrm>
            <a:off x="812499" y="1045726"/>
            <a:ext cx="5088429"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166881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Non-binary distinction</a:t>
            </a:r>
          </a:p>
        </p:txBody>
      </p:sp>
      <p:cxnSp>
        <p:nvCxnSpPr>
          <p:cNvPr id="166" name="Google Shape;166;p30"/>
          <p:cNvCxnSpPr>
            <a:cxnSpLocks/>
          </p:cNvCxnSpPr>
          <p:nvPr/>
        </p:nvCxnSpPr>
        <p:spPr>
          <a:xfrm>
            <a:off x="812499" y="1045726"/>
            <a:ext cx="4582461" cy="0"/>
          </a:xfrm>
          <a:prstGeom prst="straightConnector1">
            <a:avLst/>
          </a:prstGeom>
          <a:noFill/>
          <a:ln w="19050" cap="flat" cmpd="sng">
            <a:solidFill>
              <a:srgbClr val="74533D"/>
            </a:solidFill>
            <a:prstDash val="solid"/>
            <a:round/>
            <a:headEnd type="none" w="med" len="med"/>
            <a:tailEnd type="none" w="med" len="med"/>
          </a:ln>
        </p:spPr>
      </p:cxnSp>
      <p:pic>
        <p:nvPicPr>
          <p:cNvPr id="3" name="Obraz 2">
            <a:extLst>
              <a:ext uri="{FF2B5EF4-FFF2-40B4-BE49-F238E27FC236}">
                <a16:creationId xmlns:a16="http://schemas.microsoft.com/office/drawing/2014/main" id="{FC792F62-BADA-AB51-8589-6EA96FCD2B45}"/>
              </a:ext>
            </a:extLst>
          </p:cNvPr>
          <p:cNvPicPr>
            <a:picLocks noChangeAspect="1"/>
          </p:cNvPicPr>
          <p:nvPr/>
        </p:nvPicPr>
        <p:blipFill rotWithShape="1">
          <a:blip r:embed="rId4"/>
          <a:srcRect t="5520" b="4458"/>
          <a:stretch/>
        </p:blipFill>
        <p:spPr>
          <a:xfrm>
            <a:off x="1789918" y="1500437"/>
            <a:ext cx="5564164" cy="3434364"/>
          </a:xfrm>
          <a:prstGeom prst="rect">
            <a:avLst/>
          </a:prstGeom>
        </p:spPr>
      </p:pic>
    </p:spTree>
    <p:extLst>
      <p:ext uri="{BB962C8B-B14F-4D97-AF65-F5344CB8AC3E}">
        <p14:creationId xmlns:p14="http://schemas.microsoft.com/office/powerpoint/2010/main" val="2179961339"/>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Validation of </a:t>
            </a:r>
            <a:r>
              <a:rPr lang="pl-PL" b="0" err="1">
                <a:solidFill>
                  <a:srgbClr val="74533D"/>
                </a:solidFill>
              </a:rPr>
              <a:t>triarchy</a:t>
            </a:r>
            <a:endParaRPr lang="en-US" b="0">
              <a:solidFill>
                <a:srgbClr val="74533D"/>
              </a:solidFill>
            </a:endParaRPr>
          </a:p>
        </p:txBody>
      </p:sp>
      <p:cxnSp>
        <p:nvCxnSpPr>
          <p:cNvPr id="166" name="Google Shape;166;p30"/>
          <p:cNvCxnSpPr>
            <a:cxnSpLocks/>
          </p:cNvCxnSpPr>
          <p:nvPr/>
        </p:nvCxnSpPr>
        <p:spPr>
          <a:xfrm>
            <a:off x="812499" y="1045726"/>
            <a:ext cx="4381293" cy="0"/>
          </a:xfrm>
          <a:prstGeom prst="straightConnector1">
            <a:avLst/>
          </a:prstGeom>
          <a:noFill/>
          <a:ln w="19050" cap="flat" cmpd="sng">
            <a:solidFill>
              <a:srgbClr val="74533D"/>
            </a:solidFill>
            <a:prstDash val="solid"/>
            <a:round/>
            <a:headEnd type="none" w="med" len="med"/>
            <a:tailEnd type="none" w="med" len="med"/>
          </a:ln>
        </p:spPr>
      </p:cxnSp>
      <p:pic>
        <p:nvPicPr>
          <p:cNvPr id="3" name="Obraz 2">
            <a:extLst>
              <a:ext uri="{FF2B5EF4-FFF2-40B4-BE49-F238E27FC236}">
                <a16:creationId xmlns:a16="http://schemas.microsoft.com/office/drawing/2014/main" id="{FE595239-98AD-350D-4AF9-26A36FFECF94}"/>
              </a:ext>
            </a:extLst>
          </p:cNvPr>
          <p:cNvPicPr>
            <a:picLocks noChangeAspect="1"/>
          </p:cNvPicPr>
          <p:nvPr/>
        </p:nvPicPr>
        <p:blipFill>
          <a:blip r:embed="rId3"/>
          <a:stretch>
            <a:fillRect/>
          </a:stretch>
        </p:blipFill>
        <p:spPr>
          <a:xfrm>
            <a:off x="1428407" y="1130076"/>
            <a:ext cx="6287186" cy="3847314"/>
          </a:xfrm>
          <a:prstGeom prst="rect">
            <a:avLst/>
          </a:prstGeom>
        </p:spPr>
      </p:pic>
    </p:spTree>
    <p:extLst>
      <p:ext uri="{BB962C8B-B14F-4D97-AF65-F5344CB8AC3E}">
        <p14:creationId xmlns:p14="http://schemas.microsoft.com/office/powerpoint/2010/main" val="288100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Validation of </a:t>
            </a:r>
            <a:r>
              <a:rPr lang="pl-PL" b="0" err="1">
                <a:solidFill>
                  <a:srgbClr val="74533D"/>
                </a:solidFill>
              </a:rPr>
              <a:t>triarchy</a:t>
            </a:r>
            <a:endParaRPr lang="en-US" b="0">
              <a:solidFill>
                <a:srgbClr val="74533D"/>
              </a:solidFill>
            </a:endParaRPr>
          </a:p>
        </p:txBody>
      </p:sp>
      <p:cxnSp>
        <p:nvCxnSpPr>
          <p:cNvPr id="166" name="Google Shape;166;p30"/>
          <p:cNvCxnSpPr>
            <a:cxnSpLocks/>
          </p:cNvCxnSpPr>
          <p:nvPr/>
        </p:nvCxnSpPr>
        <p:spPr>
          <a:xfrm>
            <a:off x="812499" y="1045726"/>
            <a:ext cx="4356909" cy="0"/>
          </a:xfrm>
          <a:prstGeom prst="straightConnector1">
            <a:avLst/>
          </a:prstGeom>
          <a:noFill/>
          <a:ln w="19050" cap="flat" cmpd="sng">
            <a:solidFill>
              <a:srgbClr val="74533D"/>
            </a:solidFill>
            <a:prstDash val="solid"/>
            <a:round/>
            <a:headEnd type="none" w="med" len="med"/>
            <a:tailEnd type="none" w="med" len="med"/>
          </a:ln>
        </p:spPr>
      </p:cxnSp>
      <p:pic>
        <p:nvPicPr>
          <p:cNvPr id="3" name="Obraz 2">
            <a:extLst>
              <a:ext uri="{FF2B5EF4-FFF2-40B4-BE49-F238E27FC236}">
                <a16:creationId xmlns:a16="http://schemas.microsoft.com/office/drawing/2014/main" id="{56D68320-6238-514A-8EE7-2C3C2E500A39}"/>
              </a:ext>
            </a:extLst>
          </p:cNvPr>
          <p:cNvPicPr>
            <a:picLocks noChangeAspect="1"/>
          </p:cNvPicPr>
          <p:nvPr/>
        </p:nvPicPr>
        <p:blipFill>
          <a:blip r:embed="rId3"/>
          <a:stretch>
            <a:fillRect/>
          </a:stretch>
        </p:blipFill>
        <p:spPr>
          <a:xfrm>
            <a:off x="1467587" y="1102690"/>
            <a:ext cx="6208826" cy="3864585"/>
          </a:xfrm>
          <a:prstGeom prst="rect">
            <a:avLst/>
          </a:prstGeom>
        </p:spPr>
      </p:pic>
    </p:spTree>
    <p:extLst>
      <p:ext uri="{BB962C8B-B14F-4D97-AF65-F5344CB8AC3E}">
        <p14:creationId xmlns:p14="http://schemas.microsoft.com/office/powerpoint/2010/main" val="1308553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Top memes</a:t>
            </a:r>
            <a:r>
              <a:rPr lang="pl-PL" b="0">
                <a:solidFill>
                  <a:srgbClr val="74533D"/>
                </a:solidFill>
              </a:rPr>
              <a:t> </a:t>
            </a:r>
            <a:r>
              <a:rPr lang="pl-PL" b="0" err="1">
                <a:solidFill>
                  <a:srgbClr val="74533D"/>
                </a:solidFill>
              </a:rPr>
              <a:t>selection</a:t>
            </a:r>
            <a:endParaRPr lang="en-US" b="0">
              <a:solidFill>
                <a:srgbClr val="74533D"/>
              </a:solidFill>
            </a:endParaRPr>
          </a:p>
        </p:txBody>
      </p:sp>
      <p:cxnSp>
        <p:nvCxnSpPr>
          <p:cNvPr id="166" name="Google Shape;166;p30"/>
          <p:cNvCxnSpPr>
            <a:cxnSpLocks/>
          </p:cNvCxnSpPr>
          <p:nvPr/>
        </p:nvCxnSpPr>
        <p:spPr>
          <a:xfrm>
            <a:off x="812499" y="1045726"/>
            <a:ext cx="4515405" cy="0"/>
          </a:xfrm>
          <a:prstGeom prst="straightConnector1">
            <a:avLst/>
          </a:prstGeom>
          <a:noFill/>
          <a:ln w="19050" cap="flat" cmpd="sng">
            <a:solidFill>
              <a:srgbClr val="74533D"/>
            </a:solidFill>
            <a:prstDash val="solid"/>
            <a:round/>
            <a:headEnd type="none" w="med" len="med"/>
            <a:tailEnd type="none" w="med" len="med"/>
          </a:ln>
        </p:spPr>
      </p:cxnSp>
      <p:pic>
        <p:nvPicPr>
          <p:cNvPr id="3" name="Obraz 2">
            <a:extLst>
              <a:ext uri="{FF2B5EF4-FFF2-40B4-BE49-F238E27FC236}">
                <a16:creationId xmlns:a16="http://schemas.microsoft.com/office/drawing/2014/main" id="{671E5FEF-E709-972A-8A74-05BEF495CAB5}"/>
              </a:ext>
            </a:extLst>
          </p:cNvPr>
          <p:cNvPicPr>
            <a:picLocks noChangeAspect="1"/>
          </p:cNvPicPr>
          <p:nvPr/>
        </p:nvPicPr>
        <p:blipFill>
          <a:blip r:embed="rId3"/>
          <a:stretch>
            <a:fillRect/>
          </a:stretch>
        </p:blipFill>
        <p:spPr>
          <a:xfrm>
            <a:off x="309357" y="1415846"/>
            <a:ext cx="8525285" cy="2883204"/>
          </a:xfrm>
          <a:prstGeom prst="rect">
            <a:avLst/>
          </a:prstGeom>
        </p:spPr>
      </p:pic>
    </p:spTree>
    <p:extLst>
      <p:ext uri="{BB962C8B-B14F-4D97-AF65-F5344CB8AC3E}">
        <p14:creationId xmlns:p14="http://schemas.microsoft.com/office/powerpoint/2010/main" val="134010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b="0">
                <a:solidFill>
                  <a:srgbClr val="74533D"/>
                </a:solidFill>
              </a:rPr>
              <a:t>Top memes</a:t>
            </a:r>
            <a:r>
              <a:rPr lang="pl-PL" b="0">
                <a:solidFill>
                  <a:srgbClr val="74533D"/>
                </a:solidFill>
              </a:rPr>
              <a:t> </a:t>
            </a:r>
            <a:r>
              <a:rPr lang="pl-PL" b="0" err="1">
                <a:solidFill>
                  <a:srgbClr val="74533D"/>
                </a:solidFill>
              </a:rPr>
              <a:t>annotation</a:t>
            </a:r>
            <a:endParaRPr lang="en-US" b="0">
              <a:solidFill>
                <a:srgbClr val="74533D"/>
              </a:solidFill>
            </a:endParaRPr>
          </a:p>
        </p:txBody>
      </p:sp>
      <p:cxnSp>
        <p:nvCxnSpPr>
          <p:cNvPr id="166" name="Google Shape;166;p30"/>
          <p:cNvCxnSpPr>
            <a:cxnSpLocks/>
          </p:cNvCxnSpPr>
          <p:nvPr/>
        </p:nvCxnSpPr>
        <p:spPr>
          <a:xfrm>
            <a:off x="812499" y="1045726"/>
            <a:ext cx="4911645" cy="0"/>
          </a:xfrm>
          <a:prstGeom prst="straightConnector1">
            <a:avLst/>
          </a:prstGeom>
          <a:noFill/>
          <a:ln w="19050" cap="flat" cmpd="sng">
            <a:solidFill>
              <a:srgbClr val="74533D"/>
            </a:solidFill>
            <a:prstDash val="solid"/>
            <a:round/>
            <a:headEnd type="none" w="med" len="med"/>
            <a:tailEnd type="none" w="med" len="med"/>
          </a:ln>
        </p:spPr>
      </p:cxnSp>
      <p:pic>
        <p:nvPicPr>
          <p:cNvPr id="4" name="Obraz 3">
            <a:extLst>
              <a:ext uri="{FF2B5EF4-FFF2-40B4-BE49-F238E27FC236}">
                <a16:creationId xmlns:a16="http://schemas.microsoft.com/office/drawing/2014/main" id="{BFBC5EE0-9E9A-4529-841D-5B88320AF767}"/>
              </a:ext>
            </a:extLst>
          </p:cNvPr>
          <p:cNvPicPr>
            <a:picLocks noChangeAspect="1"/>
          </p:cNvPicPr>
          <p:nvPr/>
        </p:nvPicPr>
        <p:blipFill>
          <a:blip r:embed="rId3"/>
          <a:stretch>
            <a:fillRect/>
          </a:stretch>
        </p:blipFill>
        <p:spPr>
          <a:xfrm>
            <a:off x="1466973" y="1090641"/>
            <a:ext cx="6210053" cy="3814850"/>
          </a:xfrm>
          <a:prstGeom prst="rect">
            <a:avLst/>
          </a:prstGeom>
        </p:spPr>
      </p:pic>
    </p:spTree>
    <p:extLst>
      <p:ext uri="{BB962C8B-B14F-4D97-AF65-F5344CB8AC3E}">
        <p14:creationId xmlns:p14="http://schemas.microsoft.com/office/powerpoint/2010/main" val="1760093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Obraz 1">
            <a:extLst>
              <a:ext uri="{FF2B5EF4-FFF2-40B4-BE49-F238E27FC236}">
                <a16:creationId xmlns:a16="http://schemas.microsoft.com/office/drawing/2014/main" id="{94F2A860-E05D-20BD-1397-1643B1CD905C}"/>
              </a:ext>
            </a:extLst>
          </p:cNvPr>
          <p:cNvPicPr>
            <a:picLocks noChangeAspect="1"/>
          </p:cNvPicPr>
          <p:nvPr/>
        </p:nvPicPr>
        <p:blipFill>
          <a:blip r:embed="rId3"/>
          <a:stretch>
            <a:fillRect/>
          </a:stretch>
        </p:blipFill>
        <p:spPr>
          <a:xfrm>
            <a:off x="587945" y="961501"/>
            <a:ext cx="7968109" cy="3984055"/>
          </a:xfrm>
          <a:prstGeom prst="rect">
            <a:avLst/>
          </a:prstGeom>
        </p:spPr>
      </p:pic>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err="1">
                <a:solidFill>
                  <a:srgbClr val="74533D"/>
                </a:solidFill>
              </a:rPr>
              <a:t>Memes</a:t>
            </a:r>
            <a:r>
              <a:rPr lang="pl-PL" b="0">
                <a:solidFill>
                  <a:srgbClr val="74533D"/>
                </a:solidFill>
              </a:rPr>
              <a:t> </a:t>
            </a:r>
            <a:r>
              <a:rPr lang="pl-PL" b="0" err="1">
                <a:solidFill>
                  <a:srgbClr val="74533D"/>
                </a:solidFill>
              </a:rPr>
              <a:t>distribution</a:t>
            </a:r>
            <a:endParaRPr lang="en-US" b="0">
              <a:solidFill>
                <a:srgbClr val="74533D"/>
              </a:solidFill>
            </a:endParaRPr>
          </a:p>
        </p:txBody>
      </p:sp>
      <p:cxnSp>
        <p:nvCxnSpPr>
          <p:cNvPr id="166" name="Google Shape;166;p30"/>
          <p:cNvCxnSpPr>
            <a:cxnSpLocks/>
          </p:cNvCxnSpPr>
          <p:nvPr/>
        </p:nvCxnSpPr>
        <p:spPr>
          <a:xfrm>
            <a:off x="812499" y="1045726"/>
            <a:ext cx="4015533"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1297587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Obraz 1">
            <a:extLst>
              <a:ext uri="{FF2B5EF4-FFF2-40B4-BE49-F238E27FC236}">
                <a16:creationId xmlns:a16="http://schemas.microsoft.com/office/drawing/2014/main" id="{94F2A860-E05D-20BD-1397-1643B1CD905C}"/>
              </a:ext>
            </a:extLst>
          </p:cNvPr>
          <p:cNvPicPr>
            <a:picLocks noChangeAspect="1"/>
          </p:cNvPicPr>
          <p:nvPr/>
        </p:nvPicPr>
        <p:blipFill>
          <a:blip r:embed="rId3"/>
          <a:srcRect/>
          <a:stretch/>
        </p:blipFill>
        <p:spPr>
          <a:xfrm>
            <a:off x="753162" y="1163650"/>
            <a:ext cx="7637675" cy="3822657"/>
          </a:xfrm>
          <a:prstGeom prst="rect">
            <a:avLst/>
          </a:prstGeom>
        </p:spPr>
      </p:pic>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Top memes insights</a:t>
            </a:r>
            <a:endParaRPr lang="en-US" b="0">
              <a:solidFill>
                <a:srgbClr val="74533D"/>
              </a:solidFill>
            </a:endParaRPr>
          </a:p>
        </p:txBody>
      </p:sp>
      <p:cxnSp>
        <p:nvCxnSpPr>
          <p:cNvPr id="166" name="Google Shape;166;p30"/>
          <p:cNvCxnSpPr>
            <a:cxnSpLocks/>
          </p:cNvCxnSpPr>
          <p:nvPr/>
        </p:nvCxnSpPr>
        <p:spPr>
          <a:xfrm>
            <a:off x="812499" y="1045726"/>
            <a:ext cx="4134348"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2379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subTitle" idx="1"/>
          </p:nvPr>
        </p:nvSpPr>
        <p:spPr>
          <a:xfrm>
            <a:off x="914400" y="3699468"/>
            <a:ext cx="7891779" cy="114685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D6E29C"/>
                </a:solidFill>
                <a:latin typeface="Questrial"/>
              </a:rPr>
              <a:t>Tobias Kuhn, Matjaž </a:t>
            </a:r>
            <a:r>
              <a:rPr lang="en-US" b="1" dirty="0" err="1">
                <a:solidFill>
                  <a:srgbClr val="D6E29C"/>
                </a:solidFill>
                <a:latin typeface="Questrial"/>
              </a:rPr>
              <a:t>Percand</a:t>
            </a:r>
            <a:r>
              <a:rPr lang="en-US" b="1" dirty="0">
                <a:solidFill>
                  <a:srgbClr val="D6E29C"/>
                </a:solidFill>
                <a:latin typeface="Questrial"/>
              </a:rPr>
              <a:t>, Dirk Helbing</a:t>
            </a:r>
          </a:p>
          <a:p>
            <a:pPr marL="0" lvl="0" indent="0" rtl="0">
              <a:spcBef>
                <a:spcPts val="0"/>
              </a:spcBef>
              <a:spcAft>
                <a:spcPts val="0"/>
              </a:spcAft>
              <a:buNone/>
            </a:pPr>
            <a:r>
              <a:rPr lang="en-US" b="1" dirty="0">
                <a:solidFill>
                  <a:srgbClr val="D6E29C"/>
                </a:solidFill>
                <a:latin typeface="Questrial"/>
              </a:rPr>
              <a:t>Physical Review X 4 (2014)</a:t>
            </a:r>
          </a:p>
          <a:p>
            <a:pPr marL="0" lvl="0" indent="0" rtl="0">
              <a:spcBef>
                <a:spcPts val="0"/>
              </a:spcBef>
              <a:spcAft>
                <a:spcPts val="0"/>
              </a:spcAft>
              <a:buNone/>
            </a:pPr>
            <a:endParaRPr lang="en-US" b="1">
              <a:solidFill>
                <a:srgbClr val="D6E29C"/>
              </a:solidFill>
              <a:latin typeface="Questrial"/>
            </a:endParaRPr>
          </a:p>
        </p:txBody>
      </p:sp>
      <p:sp>
        <p:nvSpPr>
          <p:cNvPr id="195" name="Google Shape;195;p32"/>
          <p:cNvSpPr txBox="1">
            <a:spLocks noGrp="1"/>
          </p:cNvSpPr>
          <p:nvPr>
            <p:ph type="title"/>
          </p:nvPr>
        </p:nvSpPr>
        <p:spPr>
          <a:xfrm>
            <a:off x="1066800" y="1846494"/>
            <a:ext cx="7739379" cy="1655418"/>
          </a:xfrm>
          <a:prstGeom prst="rect">
            <a:avLst/>
          </a:prstGeom>
        </p:spPr>
        <p:txBody>
          <a:bodyPr spcFirstLastPara="1" wrap="square" lIns="91425" tIns="91425" rIns="91425" bIns="91425" anchor="t" anchorCtr="0">
            <a:noAutofit/>
          </a:bodyPr>
          <a:lstStyle/>
          <a:p>
            <a:r>
              <a:rPr lang="en-US" sz="3200" b="1" dirty="0"/>
              <a:t>Inheritance Patterns in Citation Networks Reveal Scientific Memes</a:t>
            </a:r>
            <a:endParaRPr lang="pl-PL" sz="3200" b="1" dirty="0"/>
          </a:p>
        </p:txBody>
      </p:sp>
      <p:sp>
        <p:nvSpPr>
          <p:cNvPr id="196" name="Google Shape;196;p32"/>
          <p:cNvSpPr txBox="1">
            <a:spLocks noGrp="1"/>
          </p:cNvSpPr>
          <p:nvPr>
            <p:ph type="title" idx="2"/>
          </p:nvPr>
        </p:nvSpPr>
        <p:spPr>
          <a:xfrm>
            <a:off x="4929810" y="747731"/>
            <a:ext cx="402115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6600" b="0" dirty="0">
                <a:solidFill>
                  <a:schemeClr val="bg1">
                    <a:lumMod val="90000"/>
                  </a:schemeClr>
                </a:solidFill>
              </a:rPr>
              <a:t>0</a:t>
            </a:r>
            <a:r>
              <a:rPr lang="pl-PL" sz="6600" b="0" dirty="0">
                <a:solidFill>
                  <a:schemeClr val="bg1">
                    <a:lumMod val="90000"/>
                  </a:schemeClr>
                </a:solidFill>
              </a:rPr>
              <a:t>1</a:t>
            </a:r>
            <a:endParaRPr lang="en-US" sz="6600" b="0" dirty="0">
              <a:solidFill>
                <a:schemeClr val="bg1">
                  <a:lumMod val="90000"/>
                </a:schemeClr>
              </a:solidFill>
            </a:endParaRPr>
          </a:p>
        </p:txBody>
      </p:sp>
    </p:spTree>
    <p:extLst>
      <p:ext uri="{BB962C8B-B14F-4D97-AF65-F5344CB8AC3E}">
        <p14:creationId xmlns:p14="http://schemas.microsoft.com/office/powerpoint/2010/main" val="2595023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Conditioned contagiousness</a:t>
            </a:r>
            <a:endParaRPr lang="en-US" b="0">
              <a:solidFill>
                <a:srgbClr val="74533D"/>
              </a:solidFill>
            </a:endParaRPr>
          </a:p>
        </p:txBody>
      </p:sp>
      <p:cxnSp>
        <p:nvCxnSpPr>
          <p:cNvPr id="166" name="Google Shape;166;p30"/>
          <p:cNvCxnSpPr>
            <a:cxnSpLocks/>
          </p:cNvCxnSpPr>
          <p:nvPr/>
        </p:nvCxnSpPr>
        <p:spPr>
          <a:xfrm>
            <a:off x="812499" y="1045726"/>
            <a:ext cx="5877956"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4A37F2B3-0F47-D447-A485-F86AB6D50670}"/>
              </a:ext>
            </a:extLst>
          </p:cNvPr>
          <p:cNvPicPr>
            <a:picLocks noChangeAspect="1"/>
          </p:cNvPicPr>
          <p:nvPr/>
        </p:nvPicPr>
        <p:blipFill>
          <a:blip r:embed="rId3"/>
          <a:stretch>
            <a:fillRect/>
          </a:stretch>
        </p:blipFill>
        <p:spPr>
          <a:xfrm>
            <a:off x="338489" y="1256021"/>
            <a:ext cx="4546389" cy="3395299"/>
          </a:xfrm>
          <a:prstGeom prst="rect">
            <a:avLst/>
          </a:prstGeom>
        </p:spPr>
      </p:pic>
      <p:pic>
        <p:nvPicPr>
          <p:cNvPr id="12" name="Picture 11" descr="A diagram of a company&#10;&#10;Description automatically generated">
            <a:extLst>
              <a:ext uri="{FF2B5EF4-FFF2-40B4-BE49-F238E27FC236}">
                <a16:creationId xmlns:a16="http://schemas.microsoft.com/office/drawing/2014/main" id="{9B635BDD-8B82-06F2-EF6A-187CD3DD9F0B}"/>
              </a:ext>
            </a:extLst>
          </p:cNvPr>
          <p:cNvPicPr>
            <a:picLocks noChangeAspect="1"/>
          </p:cNvPicPr>
          <p:nvPr/>
        </p:nvPicPr>
        <p:blipFill>
          <a:blip r:embed="rId4"/>
          <a:stretch>
            <a:fillRect/>
          </a:stretch>
        </p:blipFill>
        <p:spPr>
          <a:xfrm>
            <a:off x="4788073" y="1163649"/>
            <a:ext cx="3804763" cy="3580042"/>
          </a:xfrm>
          <a:prstGeom prst="rect">
            <a:avLst/>
          </a:prstGeom>
        </p:spPr>
      </p:pic>
    </p:spTree>
    <p:extLst>
      <p:ext uri="{BB962C8B-B14F-4D97-AF65-F5344CB8AC3E}">
        <p14:creationId xmlns:p14="http://schemas.microsoft.com/office/powerpoint/2010/main" val="42429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Contagiousness of top memes</a:t>
            </a:r>
            <a:endParaRPr lang="en-US" b="0">
              <a:solidFill>
                <a:srgbClr val="74533D"/>
              </a:solidFill>
            </a:endParaRPr>
          </a:p>
        </p:txBody>
      </p:sp>
      <p:cxnSp>
        <p:nvCxnSpPr>
          <p:cNvPr id="166" name="Google Shape;166;p30"/>
          <p:cNvCxnSpPr>
            <a:cxnSpLocks/>
          </p:cNvCxnSpPr>
          <p:nvPr/>
        </p:nvCxnSpPr>
        <p:spPr>
          <a:xfrm>
            <a:off x="812499" y="1045726"/>
            <a:ext cx="6298239" cy="0"/>
          </a:xfrm>
          <a:prstGeom prst="straightConnector1">
            <a:avLst/>
          </a:prstGeom>
          <a:noFill/>
          <a:ln w="19050" cap="flat" cmpd="sng">
            <a:solidFill>
              <a:srgbClr val="74533D"/>
            </a:solidFill>
            <a:prstDash val="solid"/>
            <a:round/>
            <a:headEnd type="none" w="med" len="med"/>
            <a:tailEnd type="none" w="med" len="med"/>
          </a:ln>
        </p:spPr>
      </p:cxnSp>
      <p:pic>
        <p:nvPicPr>
          <p:cNvPr id="8" name="Picture 7" descr="A chart of different colored squares&#10;&#10;Description automatically generated">
            <a:extLst>
              <a:ext uri="{FF2B5EF4-FFF2-40B4-BE49-F238E27FC236}">
                <a16:creationId xmlns:a16="http://schemas.microsoft.com/office/drawing/2014/main" id="{49744029-8C32-44CB-3D9D-38E8D61AF76E}"/>
              </a:ext>
            </a:extLst>
          </p:cNvPr>
          <p:cNvPicPr>
            <a:picLocks noChangeAspect="1"/>
          </p:cNvPicPr>
          <p:nvPr/>
        </p:nvPicPr>
        <p:blipFill>
          <a:blip r:embed="rId3"/>
          <a:stretch>
            <a:fillRect/>
          </a:stretch>
        </p:blipFill>
        <p:spPr>
          <a:xfrm>
            <a:off x="1390912" y="1163650"/>
            <a:ext cx="6362175" cy="3635529"/>
          </a:xfrm>
          <a:prstGeom prst="rect">
            <a:avLst/>
          </a:prstGeom>
        </p:spPr>
      </p:pic>
    </p:spTree>
    <p:extLst>
      <p:ext uri="{BB962C8B-B14F-4D97-AF65-F5344CB8AC3E}">
        <p14:creationId xmlns:p14="http://schemas.microsoft.com/office/powerpoint/2010/main" val="3677865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Summary</a:t>
            </a:r>
            <a:endParaRPr lang="en-US" b="0">
              <a:solidFill>
                <a:srgbClr val="74533D"/>
              </a:solidFill>
            </a:endParaRPr>
          </a:p>
        </p:txBody>
      </p:sp>
      <p:cxnSp>
        <p:nvCxnSpPr>
          <p:cNvPr id="166" name="Google Shape;166;p30"/>
          <p:cNvCxnSpPr>
            <a:cxnSpLocks/>
          </p:cNvCxnSpPr>
          <p:nvPr/>
        </p:nvCxnSpPr>
        <p:spPr>
          <a:xfrm>
            <a:off x="812499" y="1045726"/>
            <a:ext cx="2038612" cy="0"/>
          </a:xfrm>
          <a:prstGeom prst="straightConnector1">
            <a:avLst/>
          </a:prstGeom>
          <a:noFill/>
          <a:ln w="19050" cap="flat" cmpd="sng">
            <a:solidFill>
              <a:srgbClr val="74533D"/>
            </a:solidFill>
            <a:prstDash val="solid"/>
            <a:round/>
            <a:headEnd type="none" w="med" len="med"/>
            <a:tailEnd type="none" w="med" len="med"/>
          </a:ln>
        </p:spPr>
      </p:cxnSp>
      <p:sp>
        <p:nvSpPr>
          <p:cNvPr id="3" name="Google Shape;162;p30">
            <a:extLst>
              <a:ext uri="{FF2B5EF4-FFF2-40B4-BE49-F238E27FC236}">
                <a16:creationId xmlns:a16="http://schemas.microsoft.com/office/drawing/2014/main" id="{1E11A15D-2220-585C-B459-86CE7FF0FACF}"/>
              </a:ext>
            </a:extLst>
          </p:cNvPr>
          <p:cNvSpPr txBox="1">
            <a:spLocks/>
          </p:cNvSpPr>
          <p:nvPr/>
        </p:nvSpPr>
        <p:spPr>
          <a:xfrm>
            <a:off x="710750" y="1204470"/>
            <a:ext cx="8299797" cy="35252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285750" indent="-285750">
              <a:buClr>
                <a:srgbClr val="7C843C"/>
              </a:buClr>
              <a:buSzPct val="100000"/>
              <a:buFont typeface="Arial" panose="020B0604020202020204" pitchFamily="34" charset="0"/>
              <a:buChar char="•"/>
            </a:pPr>
            <a:r>
              <a:rPr lang="pl-PL" sz="1800">
                <a:solidFill>
                  <a:srgbClr val="7C843C"/>
                </a:solidFill>
              </a:rPr>
              <a:t>We studied an AI research discourse with the usage of memes, focused on their contagiousness, and introduced conditional measures.</a:t>
            </a:r>
          </a:p>
          <a:p>
            <a:pPr marL="285750" indent="-285750">
              <a:buClr>
                <a:srgbClr val="7C843C"/>
              </a:buClr>
              <a:buSzPct val="100000"/>
              <a:buFont typeface="Arial" panose="020B0604020202020204" pitchFamily="34" charset="0"/>
              <a:buChar char="•"/>
            </a:pPr>
            <a:r>
              <a:rPr lang="pl-PL" sz="1800">
                <a:solidFill>
                  <a:srgbClr val="7C843C"/>
                </a:solidFill>
              </a:rPr>
              <a:t>In general contagiousness of Academia doesn’t differ from others, yet if we consider only memes present in both affiliations, Big Tech get higher contagiousness values.</a:t>
            </a:r>
          </a:p>
          <a:p>
            <a:pPr marL="285750" indent="-285750">
              <a:buClr>
                <a:srgbClr val="7C843C"/>
              </a:buClr>
              <a:buSzPct val="100000"/>
              <a:buFont typeface="Arial" panose="020B0604020202020204" pitchFamily="34" charset="0"/>
              <a:buChar char="•"/>
            </a:pPr>
            <a:r>
              <a:rPr lang="pl-PL" sz="1800">
                <a:solidFill>
                  <a:srgbClr val="7C843C"/>
                </a:solidFill>
              </a:rPr>
              <a:t>We outlined the tertiary division present in affiliation (BT-mixed-A).</a:t>
            </a:r>
          </a:p>
          <a:p>
            <a:pPr marL="285750" indent="-285750">
              <a:buClr>
                <a:srgbClr val="7C843C"/>
              </a:buClr>
              <a:buSzPct val="100000"/>
              <a:buFont typeface="Arial" panose="020B0604020202020204" pitchFamily="34" charset="0"/>
              <a:buChar char="•"/>
            </a:pPr>
            <a:r>
              <a:rPr lang="pl-PL" sz="1800">
                <a:solidFill>
                  <a:srgbClr val="7C843C"/>
                </a:solidFill>
              </a:rPr>
              <a:t>We showed the popular topics in AI research discourse.</a:t>
            </a:r>
          </a:p>
          <a:p>
            <a:pPr marL="285750" indent="-285750">
              <a:buClr>
                <a:srgbClr val="7C843C"/>
              </a:buClr>
              <a:buSzPct val="100000"/>
              <a:buFont typeface="Arial" panose="020B0604020202020204" pitchFamily="34" charset="0"/>
              <a:buChar char="•"/>
            </a:pPr>
            <a:r>
              <a:rPr lang="pl-PL" sz="1800">
                <a:solidFill>
                  <a:srgbClr val="7C843C"/>
                </a:solidFill>
              </a:rPr>
              <a:t>We presented the differences in contagiousness between various authors’ affiliations.</a:t>
            </a:r>
          </a:p>
          <a:p>
            <a:pPr marL="285750" indent="-285750">
              <a:buClr>
                <a:srgbClr val="7C843C"/>
              </a:buClr>
              <a:buSzPct val="100000"/>
              <a:buFont typeface="Arial" panose="020B0604020202020204" pitchFamily="34" charset="0"/>
              <a:buChar char="•"/>
            </a:pPr>
            <a:r>
              <a:rPr lang="pl-PL" sz="1800">
                <a:solidFill>
                  <a:srgbClr val="7C843C"/>
                </a:solidFill>
              </a:rPr>
              <a:t>We proposed a more nuanced way of tracking the discussions, and finding their most important stakeholdrs.</a:t>
            </a:r>
          </a:p>
        </p:txBody>
      </p:sp>
    </p:spTree>
    <p:extLst>
      <p:ext uri="{BB962C8B-B14F-4D97-AF65-F5344CB8AC3E}">
        <p14:creationId xmlns:p14="http://schemas.microsoft.com/office/powerpoint/2010/main" val="259962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DBB0-3FE4-B66E-202A-FBEBC8D3862A}"/>
              </a:ext>
            </a:extLst>
          </p:cNvPr>
          <p:cNvSpPr>
            <a:spLocks noGrp="1"/>
          </p:cNvSpPr>
          <p:nvPr>
            <p:ph type="title"/>
          </p:nvPr>
        </p:nvSpPr>
        <p:spPr>
          <a:xfrm>
            <a:off x="1050839" y="1353337"/>
            <a:ext cx="7042321" cy="2436825"/>
          </a:xfrm>
        </p:spPr>
        <p:txBody>
          <a:bodyPr anchor="ctr"/>
          <a:lstStyle/>
          <a:p>
            <a:r>
              <a:rPr lang="pl-PL" sz="3600" err="1"/>
              <a:t>Thank</a:t>
            </a:r>
            <a:r>
              <a:rPr lang="pl-PL" sz="3600"/>
              <a:t> </a:t>
            </a:r>
            <a:r>
              <a:rPr lang="pl-PL" sz="3600" err="1"/>
              <a:t>you</a:t>
            </a:r>
            <a:r>
              <a:rPr lang="pl-PL" sz="3600"/>
              <a:t> for </a:t>
            </a:r>
            <a:r>
              <a:rPr lang="pl-PL" sz="3600" err="1"/>
              <a:t>your</a:t>
            </a:r>
            <a:r>
              <a:rPr lang="pl-PL" sz="3600"/>
              <a:t> </a:t>
            </a:r>
            <a:r>
              <a:rPr lang="pl-PL" sz="3600" err="1"/>
              <a:t>attention</a:t>
            </a:r>
            <a:r>
              <a:rPr lang="pl-PL" sz="3600"/>
              <a:t>!</a:t>
            </a:r>
          </a:p>
        </p:txBody>
      </p:sp>
    </p:spTree>
    <p:extLst>
      <p:ext uri="{BB962C8B-B14F-4D97-AF65-F5344CB8AC3E}">
        <p14:creationId xmlns:p14="http://schemas.microsoft.com/office/powerpoint/2010/main" val="186988214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a:solidFill>
                  <a:srgbClr val="74533D"/>
                </a:solidFill>
              </a:rPr>
              <a:t>Meme Score</a:t>
            </a:r>
            <a:endParaRPr lang="pl-PL"/>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285750" indent="-285750">
              <a:buClr>
                <a:srgbClr val="AFC968"/>
              </a:buClr>
              <a:buSzPct val="100000"/>
              <a:buFont typeface="Arial" panose="020B0604020202020204" pitchFamily="34" charset="0"/>
              <a:buChar char="•"/>
            </a:pPr>
            <a:endParaRPr lang="pl-PL" sz="1800">
              <a:solidFill>
                <a:srgbClr val="7C843C"/>
              </a:solidFill>
            </a:endParaRPr>
          </a:p>
          <a:p>
            <a:pPr marL="0" indent="0">
              <a:buClr>
                <a:srgbClr val="AFC968"/>
              </a:buClr>
              <a:buSzPct val="100000"/>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Czcionka, tekst, pismo odręczne, linia&#10;&#10;Opis wygenerowany automatycznie">
            <a:extLst>
              <a:ext uri="{FF2B5EF4-FFF2-40B4-BE49-F238E27FC236}">
                <a16:creationId xmlns:a16="http://schemas.microsoft.com/office/drawing/2014/main" id="{ADE3A0F9-D7FC-CA68-70CD-FE7150C3F2E7}"/>
              </a:ext>
            </a:extLst>
          </p:cNvPr>
          <p:cNvPicPr>
            <a:picLocks noChangeAspect="1"/>
          </p:cNvPicPr>
          <p:nvPr/>
        </p:nvPicPr>
        <p:blipFill>
          <a:blip r:embed="rId3"/>
          <a:stretch>
            <a:fillRect/>
          </a:stretch>
        </p:blipFill>
        <p:spPr>
          <a:xfrm>
            <a:off x="2835520" y="1900439"/>
            <a:ext cx="2743200" cy="683199"/>
          </a:xfrm>
          <a:prstGeom prst="rect">
            <a:avLst/>
          </a:prstGeom>
        </p:spPr>
      </p:pic>
      <p:pic>
        <p:nvPicPr>
          <p:cNvPr id="3" name="Obraz 2" descr="Obraz zawierający Czcionka, typografia, tekst, design&#10;&#10;Opis wygenerowany automatycznie">
            <a:extLst>
              <a:ext uri="{FF2B5EF4-FFF2-40B4-BE49-F238E27FC236}">
                <a16:creationId xmlns:a16="http://schemas.microsoft.com/office/drawing/2014/main" id="{97B97BB1-93A7-9146-7269-3C8703D4150E}"/>
              </a:ext>
            </a:extLst>
          </p:cNvPr>
          <p:cNvPicPr>
            <a:picLocks noChangeAspect="1"/>
          </p:cNvPicPr>
          <p:nvPr/>
        </p:nvPicPr>
        <p:blipFill>
          <a:blip r:embed="rId4"/>
          <a:stretch>
            <a:fillRect/>
          </a:stretch>
        </p:blipFill>
        <p:spPr>
          <a:xfrm>
            <a:off x="3389435" y="1259987"/>
            <a:ext cx="1573824" cy="570524"/>
          </a:xfrm>
          <a:prstGeom prst="rect">
            <a:avLst/>
          </a:prstGeom>
        </p:spPr>
      </p:pic>
      <p:pic>
        <p:nvPicPr>
          <p:cNvPr id="4" name="Obraz 3" descr="Obraz zawierający Czcionka, tekst, typografia, kaligrafia&#10;&#10;Opis wygenerowany automatycznie">
            <a:extLst>
              <a:ext uri="{FF2B5EF4-FFF2-40B4-BE49-F238E27FC236}">
                <a16:creationId xmlns:a16="http://schemas.microsoft.com/office/drawing/2014/main" id="{2DD0C837-AD28-D46C-3B68-7DAC1D36CAEE}"/>
              </a:ext>
            </a:extLst>
          </p:cNvPr>
          <p:cNvPicPr>
            <a:picLocks noChangeAspect="1"/>
          </p:cNvPicPr>
          <p:nvPr/>
        </p:nvPicPr>
        <p:blipFill>
          <a:blip r:embed="rId5"/>
          <a:stretch>
            <a:fillRect/>
          </a:stretch>
        </p:blipFill>
        <p:spPr>
          <a:xfrm>
            <a:off x="1053978" y="2852006"/>
            <a:ext cx="670413" cy="630848"/>
          </a:xfrm>
          <a:prstGeom prst="rect">
            <a:avLst/>
          </a:prstGeom>
        </p:spPr>
      </p:pic>
      <p:pic>
        <p:nvPicPr>
          <p:cNvPr id="5" name="Obraz 4" descr="Obraz zawierający Czcionka, pismo odręczne, linia, tekst&#10;&#10;Opis wygenerowany automatycznie">
            <a:extLst>
              <a:ext uri="{FF2B5EF4-FFF2-40B4-BE49-F238E27FC236}">
                <a16:creationId xmlns:a16="http://schemas.microsoft.com/office/drawing/2014/main" id="{20E30A1B-DD8B-D08C-1470-2F4DDD32D0A4}"/>
              </a:ext>
            </a:extLst>
          </p:cNvPr>
          <p:cNvPicPr>
            <a:picLocks noChangeAspect="1"/>
          </p:cNvPicPr>
          <p:nvPr/>
        </p:nvPicPr>
        <p:blipFill>
          <a:blip r:embed="rId6"/>
          <a:stretch>
            <a:fillRect/>
          </a:stretch>
        </p:blipFill>
        <p:spPr>
          <a:xfrm>
            <a:off x="1054711" y="3481010"/>
            <a:ext cx="668948" cy="619858"/>
          </a:xfrm>
          <a:prstGeom prst="rect">
            <a:avLst/>
          </a:prstGeom>
        </p:spPr>
      </p:pic>
      <p:pic>
        <p:nvPicPr>
          <p:cNvPr id="6" name="Obraz 5" descr="Obraz zawierający typografia, kaligrafia, hak&#10;&#10;Opis wygenerowany automatycznie">
            <a:extLst>
              <a:ext uri="{FF2B5EF4-FFF2-40B4-BE49-F238E27FC236}">
                <a16:creationId xmlns:a16="http://schemas.microsoft.com/office/drawing/2014/main" id="{240DD9C9-E9A6-0AE3-9ADC-8688039B6D2F}"/>
              </a:ext>
            </a:extLst>
          </p:cNvPr>
          <p:cNvPicPr>
            <a:picLocks noChangeAspect="1"/>
          </p:cNvPicPr>
          <p:nvPr/>
        </p:nvPicPr>
        <p:blipFill>
          <a:blip r:embed="rId7"/>
          <a:stretch>
            <a:fillRect/>
          </a:stretch>
        </p:blipFill>
        <p:spPr>
          <a:xfrm>
            <a:off x="1166329" y="4211543"/>
            <a:ext cx="377338" cy="362684"/>
          </a:xfrm>
          <a:prstGeom prst="rect">
            <a:avLst/>
          </a:prstGeom>
        </p:spPr>
      </p:pic>
      <p:sp>
        <p:nvSpPr>
          <p:cNvPr id="7" name="pole tekstowe 6">
            <a:extLst>
              <a:ext uri="{FF2B5EF4-FFF2-40B4-BE49-F238E27FC236}">
                <a16:creationId xmlns:a16="http://schemas.microsoft.com/office/drawing/2014/main" id="{78A8EC75-C5AD-7714-5A90-2725EA41B38B}"/>
              </a:ext>
            </a:extLst>
          </p:cNvPr>
          <p:cNvSpPr txBox="1"/>
          <p:nvPr/>
        </p:nvSpPr>
        <p:spPr>
          <a:xfrm>
            <a:off x="1677295" y="301034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a:solidFill>
                  <a:srgbClr val="7C843C"/>
                </a:solidFill>
                <a:latin typeface="Nunito"/>
              </a:rPr>
              <a:t>-  </a:t>
            </a:r>
            <a:r>
              <a:rPr lang="pl-PL" err="1">
                <a:solidFill>
                  <a:srgbClr val="7C843C"/>
                </a:solidFill>
                <a:latin typeface="Nunito"/>
              </a:rPr>
              <a:t>sticking</a:t>
            </a:r>
            <a:r>
              <a:rPr lang="pl-PL">
                <a:solidFill>
                  <a:srgbClr val="7C843C"/>
                </a:solidFill>
                <a:latin typeface="Nunito"/>
              </a:rPr>
              <a:t> </a:t>
            </a:r>
            <a:r>
              <a:rPr lang="pl-PL" err="1">
                <a:solidFill>
                  <a:srgbClr val="7C843C"/>
                </a:solidFill>
                <a:latin typeface="Nunito"/>
              </a:rPr>
              <a:t>factor</a:t>
            </a:r>
            <a:endParaRPr lang="pl-PL">
              <a:solidFill>
                <a:srgbClr val="7C843C"/>
              </a:solidFill>
              <a:latin typeface="Nunito"/>
            </a:endParaRPr>
          </a:p>
        </p:txBody>
      </p:sp>
      <p:sp>
        <p:nvSpPr>
          <p:cNvPr id="8" name="pole tekstowe 7">
            <a:extLst>
              <a:ext uri="{FF2B5EF4-FFF2-40B4-BE49-F238E27FC236}">
                <a16:creationId xmlns:a16="http://schemas.microsoft.com/office/drawing/2014/main" id="{31E28DA4-979B-2017-2D11-B6257A82419A}"/>
              </a:ext>
            </a:extLst>
          </p:cNvPr>
          <p:cNvSpPr txBox="1"/>
          <p:nvPr/>
        </p:nvSpPr>
        <p:spPr>
          <a:xfrm>
            <a:off x="1677296" y="363380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a:solidFill>
                  <a:srgbClr val="7C843C"/>
                </a:solidFill>
              </a:rPr>
              <a:t>-  sparking </a:t>
            </a:r>
            <a:r>
              <a:rPr lang="pl-PL" err="1">
                <a:solidFill>
                  <a:srgbClr val="7C843C"/>
                </a:solidFill>
              </a:rPr>
              <a:t>factor</a:t>
            </a:r>
            <a:endParaRPr lang="pl-PL">
              <a:solidFill>
                <a:srgbClr val="7C843C"/>
              </a:solidFill>
            </a:endParaRPr>
          </a:p>
        </p:txBody>
      </p:sp>
      <p:sp>
        <p:nvSpPr>
          <p:cNvPr id="9" name="pole tekstowe 8">
            <a:extLst>
              <a:ext uri="{FF2B5EF4-FFF2-40B4-BE49-F238E27FC236}">
                <a16:creationId xmlns:a16="http://schemas.microsoft.com/office/drawing/2014/main" id="{FD3FAF40-9F3F-7AFA-3F3D-BE04179162EC}"/>
              </a:ext>
            </a:extLst>
          </p:cNvPr>
          <p:cNvSpPr txBox="1"/>
          <p:nvPr/>
        </p:nvSpPr>
        <p:spPr>
          <a:xfrm>
            <a:off x="1694416" y="427024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a:solidFill>
                  <a:srgbClr val="7C843C"/>
                </a:solidFill>
              </a:rPr>
              <a:t>-  </a:t>
            </a:r>
            <a:r>
              <a:rPr lang="pl-PL" err="1">
                <a:solidFill>
                  <a:srgbClr val="7C843C"/>
                </a:solidFill>
              </a:rPr>
              <a:t>frequency</a:t>
            </a:r>
            <a:r>
              <a:rPr lang="pl-PL">
                <a:solidFill>
                  <a:srgbClr val="7C843C"/>
                </a:solidFill>
              </a:rPr>
              <a:t> of </a:t>
            </a:r>
            <a:r>
              <a:rPr lang="pl-PL" err="1">
                <a:solidFill>
                  <a:srgbClr val="7C843C"/>
                </a:solidFill>
              </a:rPr>
              <a:t>occurence</a:t>
            </a:r>
            <a:endParaRPr lang="pl-PL">
              <a:solidFill>
                <a:srgbClr val="7C843C"/>
              </a:solidFill>
            </a:endParaRPr>
          </a:p>
        </p:txBody>
      </p:sp>
    </p:spTree>
    <p:extLst>
      <p:ext uri="{BB962C8B-B14F-4D97-AF65-F5344CB8AC3E}">
        <p14:creationId xmlns:p14="http://schemas.microsoft.com/office/powerpoint/2010/main" val="51739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a:solidFill>
                  <a:srgbClr val="74533D"/>
                </a:solidFill>
              </a:rPr>
              <a:t>Evaluation</a:t>
            </a:r>
          </a:p>
        </p:txBody>
      </p:sp>
      <p:sp>
        <p:nvSpPr>
          <p:cNvPr id="162" name="Google Shape;162;p30"/>
          <p:cNvSpPr txBox="1">
            <a:spLocks noGrp="1"/>
          </p:cNvSpPr>
          <p:nvPr>
            <p:ph type="subTitle" idx="3"/>
          </p:nvPr>
        </p:nvSpPr>
        <p:spPr>
          <a:xfrm>
            <a:off x="710750" y="1204470"/>
            <a:ext cx="7794895" cy="3525253"/>
          </a:xfrm>
          <a:prstGeom prst="rect">
            <a:avLst/>
          </a:prstGeom>
        </p:spPr>
        <p:txBody>
          <a:bodyPr spcFirstLastPara="1" wrap="square" lIns="91425" tIns="91425" rIns="91425" bIns="91425" anchor="t" anchorCtr="0">
            <a:noAutofit/>
          </a:bodyPr>
          <a:lstStyle/>
          <a:p>
            <a:pPr marL="0" indent="0">
              <a:buClr>
                <a:srgbClr val="AFC968"/>
              </a:buClr>
              <a:buSzPct val="100000"/>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a:p>
            <a:pPr marL="285750" indent="-285750">
              <a:buClr>
                <a:srgbClr val="AFC968"/>
              </a:buClr>
              <a:buSzPct val="100000"/>
              <a:buFont typeface="Arial" panose="020B0604020202020204" pitchFamily="34" charset="0"/>
              <a:buChar char="•"/>
            </a:pPr>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Czcionka, numer&#10;&#10;Opis wygenerowany automatycznie">
            <a:extLst>
              <a:ext uri="{FF2B5EF4-FFF2-40B4-BE49-F238E27FC236}">
                <a16:creationId xmlns:a16="http://schemas.microsoft.com/office/drawing/2014/main" id="{7AB49F5D-A15F-6906-68F5-3D4924AFB69A}"/>
              </a:ext>
            </a:extLst>
          </p:cNvPr>
          <p:cNvPicPr>
            <a:picLocks noChangeAspect="1"/>
          </p:cNvPicPr>
          <p:nvPr/>
        </p:nvPicPr>
        <p:blipFill>
          <a:blip r:embed="rId3"/>
          <a:stretch>
            <a:fillRect/>
          </a:stretch>
        </p:blipFill>
        <p:spPr>
          <a:xfrm>
            <a:off x="985247" y="1406684"/>
            <a:ext cx="6904286" cy="2868568"/>
          </a:xfrm>
          <a:prstGeom prst="rect">
            <a:avLst/>
          </a:prstGeom>
        </p:spPr>
      </p:pic>
    </p:spTree>
    <p:extLst>
      <p:ext uri="{BB962C8B-B14F-4D97-AF65-F5344CB8AC3E}">
        <p14:creationId xmlns:p14="http://schemas.microsoft.com/office/powerpoint/2010/main" val="386307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a:solidFill>
                  <a:srgbClr val="74533D"/>
                </a:solidFill>
              </a:rPr>
              <a:t>Evaluation</a:t>
            </a: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diagram, linia, zrzut ekranu&#10;&#10;Opis wygenerowany automatycznie">
            <a:extLst>
              <a:ext uri="{FF2B5EF4-FFF2-40B4-BE49-F238E27FC236}">
                <a16:creationId xmlns:a16="http://schemas.microsoft.com/office/drawing/2014/main" id="{422E2C01-6062-DE87-E995-8831D37680FC}"/>
              </a:ext>
            </a:extLst>
          </p:cNvPr>
          <p:cNvPicPr>
            <a:picLocks noChangeAspect="1"/>
          </p:cNvPicPr>
          <p:nvPr/>
        </p:nvPicPr>
        <p:blipFill>
          <a:blip r:embed="rId3"/>
          <a:stretch>
            <a:fillRect/>
          </a:stretch>
        </p:blipFill>
        <p:spPr>
          <a:xfrm>
            <a:off x="1844859" y="1118653"/>
            <a:ext cx="5180340" cy="3581603"/>
          </a:xfrm>
          <a:prstGeom prst="rect">
            <a:avLst/>
          </a:prstGeom>
        </p:spPr>
      </p:pic>
    </p:spTree>
    <p:extLst>
      <p:ext uri="{BB962C8B-B14F-4D97-AF65-F5344CB8AC3E}">
        <p14:creationId xmlns:p14="http://schemas.microsoft.com/office/powerpoint/2010/main" val="369273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a:solidFill>
                  <a:srgbClr val="74533D"/>
                </a:solidFill>
              </a:rPr>
              <a:t>Evaluation</a:t>
            </a:r>
            <a:endParaRPr lang="pl-PL"/>
          </a:p>
        </p:txBody>
      </p:sp>
      <p:sp>
        <p:nvSpPr>
          <p:cNvPr id="162" name="Google Shape;162;p30"/>
          <p:cNvSpPr txBox="1">
            <a:spLocks noGrp="1"/>
          </p:cNvSpPr>
          <p:nvPr>
            <p:ph type="subTitle" idx="3"/>
          </p:nvPr>
        </p:nvSpPr>
        <p:spPr>
          <a:xfrm>
            <a:off x="672965" y="1204470"/>
            <a:ext cx="7794895" cy="3525253"/>
          </a:xfrm>
          <a:prstGeom prst="rect">
            <a:avLst/>
          </a:prstGeom>
        </p:spPr>
        <p:txBody>
          <a:bodyPr spcFirstLastPara="1" wrap="square" lIns="91425" tIns="91425" rIns="91425" bIns="91425" anchor="t" anchorCtr="0">
            <a:noAutofit/>
          </a:bodyPr>
          <a:lstStyle/>
          <a:p>
            <a:pPr marL="0" indent="0"/>
            <a:endParaRPr lang="pl-PL"/>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3" name="Obraz 2" descr="Obraz zawierający tekst, zrzut ekranu, projekt graficzny, Oprogramowanie graficzne&#10;&#10;Opis wygenerowany automatycznie">
            <a:extLst>
              <a:ext uri="{FF2B5EF4-FFF2-40B4-BE49-F238E27FC236}">
                <a16:creationId xmlns:a16="http://schemas.microsoft.com/office/drawing/2014/main" id="{1B904663-29B9-0A94-4B09-E982974E45E7}"/>
              </a:ext>
            </a:extLst>
          </p:cNvPr>
          <p:cNvPicPr>
            <a:picLocks noChangeAspect="1"/>
          </p:cNvPicPr>
          <p:nvPr/>
        </p:nvPicPr>
        <p:blipFill>
          <a:blip r:embed="rId3"/>
          <a:stretch>
            <a:fillRect/>
          </a:stretch>
        </p:blipFill>
        <p:spPr>
          <a:xfrm>
            <a:off x="427326" y="1555277"/>
            <a:ext cx="8386762" cy="2773297"/>
          </a:xfrm>
          <a:prstGeom prst="rect">
            <a:avLst/>
          </a:prstGeom>
        </p:spPr>
      </p:pic>
    </p:spTree>
    <p:extLst>
      <p:ext uri="{BB962C8B-B14F-4D97-AF65-F5344CB8AC3E}">
        <p14:creationId xmlns:p14="http://schemas.microsoft.com/office/powerpoint/2010/main" val="391144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r>
              <a:rPr lang="en-US" b="0">
                <a:solidFill>
                  <a:srgbClr val="74533D"/>
                </a:solidFill>
              </a:rPr>
              <a:t>Results</a:t>
            </a:r>
            <a:endParaRPr lang="pl-PL"/>
          </a:p>
        </p:txBody>
      </p:sp>
      <p:sp>
        <p:nvSpPr>
          <p:cNvPr id="162" name="Google Shape;162;p30"/>
          <p:cNvSpPr txBox="1">
            <a:spLocks noGrp="1"/>
          </p:cNvSpPr>
          <p:nvPr>
            <p:ph type="subTitle" idx="3"/>
          </p:nvPr>
        </p:nvSpPr>
        <p:spPr>
          <a:xfrm>
            <a:off x="535994" y="1161962"/>
            <a:ext cx="7794895" cy="3525253"/>
          </a:xfrm>
          <a:prstGeom prst="rect">
            <a:avLst/>
          </a:prstGeom>
        </p:spPr>
        <p:txBody>
          <a:bodyPr spcFirstLastPara="1" wrap="square" lIns="91425" tIns="91425" rIns="91425" bIns="91425" anchor="t" anchorCtr="0">
            <a:noAutofit/>
          </a:bodyPr>
          <a:lstStyle/>
          <a:p>
            <a:pPr marL="0" indent="0"/>
            <a:endParaRPr lang="pl-PL" sz="1800">
              <a:solidFill>
                <a:srgbClr val="7C843C"/>
              </a:solidFill>
            </a:endParaRPr>
          </a:p>
        </p:txBody>
      </p:sp>
      <p:cxnSp>
        <p:nvCxnSpPr>
          <p:cNvPr id="166" name="Google Shape;166;p30"/>
          <p:cNvCxnSpPr>
            <a:cxnSpLocks/>
          </p:cNvCxnSpPr>
          <p:nvPr/>
        </p:nvCxnSpPr>
        <p:spPr>
          <a:xfrm>
            <a:off x="812499" y="1045726"/>
            <a:ext cx="6726221" cy="0"/>
          </a:xfrm>
          <a:prstGeom prst="straightConnector1">
            <a:avLst/>
          </a:prstGeom>
          <a:noFill/>
          <a:ln w="19050" cap="flat" cmpd="sng">
            <a:solidFill>
              <a:srgbClr val="74533D"/>
            </a:solidFill>
            <a:prstDash val="solid"/>
            <a:round/>
            <a:headEnd type="none" w="med" len="med"/>
            <a:tailEnd type="none" w="med" len="med"/>
          </a:ln>
        </p:spPr>
      </p:cxnSp>
      <p:pic>
        <p:nvPicPr>
          <p:cNvPr id="2" name="Obraz 1" descr="Obraz zawierający tekst, zrzut ekranu, diagram, Wykres&#10;&#10;Opis wygenerowany automatycznie">
            <a:extLst>
              <a:ext uri="{FF2B5EF4-FFF2-40B4-BE49-F238E27FC236}">
                <a16:creationId xmlns:a16="http://schemas.microsoft.com/office/drawing/2014/main" id="{370A2C94-E030-02C5-9C98-D23DBF1DCEE5}"/>
              </a:ext>
            </a:extLst>
          </p:cNvPr>
          <p:cNvPicPr>
            <a:picLocks noChangeAspect="1"/>
          </p:cNvPicPr>
          <p:nvPr/>
        </p:nvPicPr>
        <p:blipFill>
          <a:blip r:embed="rId3"/>
          <a:stretch>
            <a:fillRect/>
          </a:stretch>
        </p:blipFill>
        <p:spPr>
          <a:xfrm>
            <a:off x="857722" y="1260635"/>
            <a:ext cx="7480509" cy="3212622"/>
          </a:xfrm>
          <a:prstGeom prst="rect">
            <a:avLst/>
          </a:prstGeom>
        </p:spPr>
      </p:pic>
    </p:spTree>
    <p:extLst>
      <p:ext uri="{BB962C8B-B14F-4D97-AF65-F5344CB8AC3E}">
        <p14:creationId xmlns:p14="http://schemas.microsoft.com/office/powerpoint/2010/main" val="224272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2"/>
          <p:cNvSpPr txBox="1">
            <a:spLocks noGrp="1"/>
          </p:cNvSpPr>
          <p:nvPr>
            <p:ph type="title"/>
          </p:nvPr>
        </p:nvSpPr>
        <p:spPr>
          <a:xfrm>
            <a:off x="237250" y="1846494"/>
            <a:ext cx="8568929" cy="1655418"/>
          </a:xfrm>
          <a:prstGeom prst="rect">
            <a:avLst/>
          </a:prstGeom>
        </p:spPr>
        <p:txBody>
          <a:bodyPr spcFirstLastPara="1" wrap="square" lIns="91425" tIns="91425" rIns="91425" bIns="91425" anchor="t" anchorCtr="0">
            <a:noAutofit/>
          </a:bodyPr>
          <a:lstStyle/>
          <a:p>
            <a:pPr algn="ctr"/>
            <a:r>
              <a:rPr lang="en-US" sz="7200" b="1" dirty="0"/>
              <a:t>Quiz</a:t>
            </a:r>
            <a:endParaRPr lang="pl-PL" sz="7200" dirty="0"/>
          </a:p>
        </p:txBody>
      </p:sp>
    </p:spTree>
    <p:extLst>
      <p:ext uri="{BB962C8B-B14F-4D97-AF65-F5344CB8AC3E}">
        <p14:creationId xmlns:p14="http://schemas.microsoft.com/office/powerpoint/2010/main" val="647589696"/>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3" ma:contentTypeDescription="Utwórz nowy dokument." ma:contentTypeScope="" ma:versionID="e92fcf2cbbb3097f0ed9eff7118f5a40">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0b3155e6e6272a23839a5e0aa52e2c0b"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C95E83-A0C9-4F5B-BDFD-3903CAFB7909}">
  <ds:schemaRefs>
    <ds:schemaRef ds:uri="9fcbd4b1-acba-40f5-9c18-6e7440fbdee0"/>
    <ds:schemaRef ds:uri="a6820557-34c2-4f59-b216-d67d264fd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36CBD73-9737-45F2-B553-285CF461AC91}">
  <ds:schemaRefs>
    <ds:schemaRef ds:uri="http://schemas.microsoft.com/sharepoint/v3/contenttype/forms"/>
  </ds:schemaRefs>
</ds:datastoreItem>
</file>

<file path=customXml/itemProps3.xml><?xml version="1.0" encoding="utf-8"?>
<ds:datastoreItem xmlns:ds="http://schemas.openxmlformats.org/officeDocument/2006/customXml" ds:itemID="{3195AC9C-97CE-4020-8CD0-A999EEFD8A29}">
  <ds:schemaRefs>
    <ds:schemaRef ds:uri="9fcbd4b1-acba-40f5-9c18-6e7440fbdee0"/>
    <ds:schemaRef ds:uri="a6820557-34c2-4f59-b216-d67d264fda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Pokaz na ekranie (16:9)</PresentationFormat>
  <Slides>33</Slides>
  <Notes>33</Notes>
  <HiddenSlides>0</HiddenSlides>
  <ScaleCrop>false</ScaleCrop>
  <HeadingPairs>
    <vt:vector size="4" baseType="variant">
      <vt:variant>
        <vt:lpstr>Motyw</vt:lpstr>
      </vt:variant>
      <vt:variant>
        <vt:i4>1</vt:i4>
      </vt:variant>
      <vt:variant>
        <vt:lpstr>Tytuły slajdów</vt:lpstr>
      </vt:variant>
      <vt:variant>
        <vt:i4>33</vt:i4>
      </vt:variant>
    </vt:vector>
  </HeadingPairs>
  <TitlesOfParts>
    <vt:vector size="34" baseType="lpstr">
      <vt:lpstr>Minimalist Slides for meeting by Slidesgo</vt:lpstr>
      <vt:lpstr>Exploring research areas with memes</vt:lpstr>
      <vt:lpstr>Described papers</vt:lpstr>
      <vt:lpstr>Inheritance Patterns in Citation Networks Reveal Scientific Memes</vt:lpstr>
      <vt:lpstr>Meme Score</vt:lpstr>
      <vt:lpstr>Evaluation</vt:lpstr>
      <vt:lpstr>Evaluation</vt:lpstr>
      <vt:lpstr>Evaluation</vt:lpstr>
      <vt:lpstr>Results</vt:lpstr>
      <vt:lpstr>Quiz</vt:lpstr>
      <vt:lpstr>Journal ranking</vt:lpstr>
      <vt:lpstr>Are scientific memes inherited differently from gendered authorship?</vt:lpstr>
      <vt:lpstr>Gender identification</vt:lpstr>
      <vt:lpstr>Author selection</vt:lpstr>
      <vt:lpstr>Sample characteristics</vt:lpstr>
      <vt:lpstr>Memes selection</vt:lpstr>
      <vt:lpstr>Results</vt:lpstr>
      <vt:lpstr>Results</vt:lpstr>
      <vt:lpstr>Conclusions</vt:lpstr>
      <vt:lpstr>Big Tech-Academia Nexus:  Memetic Insights in the AI research</vt:lpstr>
      <vt:lpstr>Big Tech impact on ML research</vt:lpstr>
      <vt:lpstr>Conditioned sticking factor</vt:lpstr>
      <vt:lpstr>Dataset and processing</vt:lpstr>
      <vt:lpstr>Non-binary distinction</vt:lpstr>
      <vt:lpstr>Validation of triarchy</vt:lpstr>
      <vt:lpstr>Validation of triarchy</vt:lpstr>
      <vt:lpstr>Top memes selection</vt:lpstr>
      <vt:lpstr>Top memes annotation</vt:lpstr>
      <vt:lpstr>Memes distribution</vt:lpstr>
      <vt:lpstr>Top memes insights</vt:lpstr>
      <vt:lpstr>Conditioned contagiousness</vt:lpstr>
      <vt:lpstr>Contagiousness of top memes</vt:lpstr>
      <vt:lpstr>Summary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dc:creator>Hubert Ruczyński</dc:creator>
  <cp:revision>7</cp:revision>
  <dcterms:modified xsi:type="dcterms:W3CDTF">2023-11-15T08:59:14Z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